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45" r:id="rId2"/>
    <p:sldId id="257" r:id="rId3"/>
    <p:sldId id="368" r:id="rId4"/>
    <p:sldId id="369" r:id="rId5"/>
    <p:sldId id="326" r:id="rId6"/>
    <p:sldId id="311" r:id="rId7"/>
    <p:sldId id="346" r:id="rId8"/>
    <p:sldId id="358" r:id="rId9"/>
    <p:sldId id="312" r:id="rId10"/>
    <p:sldId id="340" r:id="rId11"/>
    <p:sldId id="336" r:id="rId12"/>
    <p:sldId id="370" r:id="rId13"/>
    <p:sldId id="371" r:id="rId14"/>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AECA"/>
    <a:srgbClr val="EFA521"/>
    <a:srgbClr val="2AC0B9"/>
    <a:srgbClr val="E8A2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77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836C5C-FF9B-4D29-AF77-C288E71E2DC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0311FD0-6EBC-44F5-AA81-F3DCECE7D1AD}">
      <dgm:prSet/>
      <dgm:spPr/>
      <dgm:t>
        <a:bodyPr/>
        <a:lstStyle/>
        <a:p>
          <a:pPr>
            <a:lnSpc>
              <a:spcPct val="100000"/>
            </a:lnSpc>
          </a:pPr>
          <a:r>
            <a:rPr lang="en-US" b="1" i="1" u="sng"/>
            <a:t>Executive Summary:</a:t>
          </a:r>
          <a:endParaRPr lang="en-US"/>
        </a:p>
      </dgm:t>
    </dgm:pt>
    <dgm:pt modelId="{DF540A82-621D-40D8-82E9-6515F83A9E6F}" type="parTrans" cxnId="{B9B8E8C4-CCA3-4E8A-9629-5593D3CE8A55}">
      <dgm:prSet/>
      <dgm:spPr/>
      <dgm:t>
        <a:bodyPr/>
        <a:lstStyle/>
        <a:p>
          <a:endParaRPr lang="en-US"/>
        </a:p>
      </dgm:t>
    </dgm:pt>
    <dgm:pt modelId="{F2A42B23-935B-47AF-90C1-AAB019F5F6C6}" type="sibTrans" cxnId="{B9B8E8C4-CCA3-4E8A-9629-5593D3CE8A55}">
      <dgm:prSet/>
      <dgm:spPr/>
      <dgm:t>
        <a:bodyPr/>
        <a:lstStyle/>
        <a:p>
          <a:endParaRPr lang="en-US"/>
        </a:p>
      </dgm:t>
    </dgm:pt>
    <dgm:pt modelId="{B4C050A2-B6DB-4753-8378-BA7ECF763302}">
      <dgm:prSet/>
      <dgm:spPr/>
      <dgm:t>
        <a:bodyPr/>
        <a:lstStyle/>
        <a:p>
          <a:pPr>
            <a:lnSpc>
              <a:spcPct val="100000"/>
            </a:lnSpc>
          </a:pPr>
          <a:r>
            <a:rPr lang="en-US" i="1" dirty="0"/>
            <a:t>ELFA Energy Contracting is a specialized service provider in Electrical Contracting and Maintenance &amp; Services. Our core services include the installation of switchgears, SMDBs, AC DC Distribution panels, MEP Works, Installation of cable trays, MV/LV Cable laying and termination works. </a:t>
          </a:r>
          <a:endParaRPr lang="en-US" dirty="0"/>
        </a:p>
      </dgm:t>
    </dgm:pt>
    <dgm:pt modelId="{A4EE64F4-5655-49CE-9AC4-93804B8006A7}" type="parTrans" cxnId="{E55B7FDF-6CA8-4401-B981-9F6F8284ADE6}">
      <dgm:prSet/>
      <dgm:spPr/>
      <dgm:t>
        <a:bodyPr/>
        <a:lstStyle/>
        <a:p>
          <a:endParaRPr lang="en-US"/>
        </a:p>
      </dgm:t>
    </dgm:pt>
    <dgm:pt modelId="{C92DF377-735B-420B-8D55-52FE31B5E42D}" type="sibTrans" cxnId="{E55B7FDF-6CA8-4401-B981-9F6F8284ADE6}">
      <dgm:prSet/>
      <dgm:spPr/>
      <dgm:t>
        <a:bodyPr/>
        <a:lstStyle/>
        <a:p>
          <a:endParaRPr lang="en-US"/>
        </a:p>
      </dgm:t>
    </dgm:pt>
    <dgm:pt modelId="{2EA8A35F-A7F9-4E26-B9A1-8982C77F70F0}">
      <dgm:prSet/>
      <dgm:spPr/>
      <dgm:t>
        <a:bodyPr/>
        <a:lstStyle/>
        <a:p>
          <a:pPr>
            <a:lnSpc>
              <a:spcPct val="100000"/>
            </a:lnSpc>
          </a:pPr>
          <a:r>
            <a:rPr lang="en-US" i="1"/>
            <a:t>We offer end-to-end solutions encompassing Supply, Installation, Testing &amp; Commissioning, AMCs, and Modification works. Our commitment to innovation and quality positions us as a leader in the industry, contributing significantly to the economy and society.</a:t>
          </a:r>
          <a:endParaRPr lang="en-US"/>
        </a:p>
      </dgm:t>
    </dgm:pt>
    <dgm:pt modelId="{CD979035-C83F-4503-A108-708C1F48A2C0}" type="parTrans" cxnId="{F29CCD26-E20F-45BF-97E7-ABF5913CD705}">
      <dgm:prSet/>
      <dgm:spPr/>
      <dgm:t>
        <a:bodyPr/>
        <a:lstStyle/>
        <a:p>
          <a:endParaRPr lang="en-US"/>
        </a:p>
      </dgm:t>
    </dgm:pt>
    <dgm:pt modelId="{1779022E-9AEB-412F-87C6-1606099055F7}" type="sibTrans" cxnId="{F29CCD26-E20F-45BF-97E7-ABF5913CD705}">
      <dgm:prSet/>
      <dgm:spPr/>
      <dgm:t>
        <a:bodyPr/>
        <a:lstStyle/>
        <a:p>
          <a:endParaRPr lang="en-US"/>
        </a:p>
      </dgm:t>
    </dgm:pt>
    <dgm:pt modelId="{9BCF075D-C632-4A2E-A6AC-AA950908B14A}" type="pres">
      <dgm:prSet presAssocID="{4E836C5C-FF9B-4D29-AF77-C288E71E2DC1}" presName="root" presStyleCnt="0">
        <dgm:presLayoutVars>
          <dgm:dir/>
          <dgm:resizeHandles val="exact"/>
        </dgm:presLayoutVars>
      </dgm:prSet>
      <dgm:spPr/>
    </dgm:pt>
    <dgm:pt modelId="{18CADDA3-B01C-4B2A-B5BF-6B4AED185AB1}" type="pres">
      <dgm:prSet presAssocID="{10311FD0-6EBC-44F5-AA81-F3DCECE7D1AD}" presName="compNode" presStyleCnt="0"/>
      <dgm:spPr/>
    </dgm:pt>
    <dgm:pt modelId="{1EB333E5-C8BD-478A-B68F-FA11969DD51B}" type="pres">
      <dgm:prSet presAssocID="{10311FD0-6EBC-44F5-AA81-F3DCECE7D1AD}" presName="bgRect" presStyleLbl="bgShp" presStyleIdx="0" presStyleCnt="3"/>
      <dgm:spPr/>
    </dgm:pt>
    <dgm:pt modelId="{9C072A0E-AA98-4C7A-8E7F-2FD0A3E921F7}" type="pres">
      <dgm:prSet presAssocID="{10311FD0-6EBC-44F5-AA81-F3DCECE7D1A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1A324F2-C282-4661-9967-1DB266701D98}" type="pres">
      <dgm:prSet presAssocID="{10311FD0-6EBC-44F5-AA81-F3DCECE7D1AD}" presName="spaceRect" presStyleCnt="0"/>
      <dgm:spPr/>
    </dgm:pt>
    <dgm:pt modelId="{F1A7ACAC-AFEB-4E53-9BB4-64DD8E0B261B}" type="pres">
      <dgm:prSet presAssocID="{10311FD0-6EBC-44F5-AA81-F3DCECE7D1AD}" presName="parTx" presStyleLbl="revTx" presStyleIdx="0" presStyleCnt="3">
        <dgm:presLayoutVars>
          <dgm:chMax val="0"/>
          <dgm:chPref val="0"/>
        </dgm:presLayoutVars>
      </dgm:prSet>
      <dgm:spPr/>
    </dgm:pt>
    <dgm:pt modelId="{899EB696-4004-49E5-9B3B-DB76E7B0169C}" type="pres">
      <dgm:prSet presAssocID="{F2A42B23-935B-47AF-90C1-AAB019F5F6C6}" presName="sibTrans" presStyleCnt="0"/>
      <dgm:spPr/>
    </dgm:pt>
    <dgm:pt modelId="{62EE2F2B-C1FD-4747-9AC9-2B231EAC1B33}" type="pres">
      <dgm:prSet presAssocID="{B4C050A2-B6DB-4753-8378-BA7ECF763302}" presName="compNode" presStyleCnt="0"/>
      <dgm:spPr/>
    </dgm:pt>
    <dgm:pt modelId="{5D3638BC-1807-46F7-92D4-CC0D52B43DD8}" type="pres">
      <dgm:prSet presAssocID="{B4C050A2-B6DB-4753-8378-BA7ECF763302}" presName="bgRect" presStyleLbl="bgShp" presStyleIdx="1" presStyleCnt="3"/>
      <dgm:spPr/>
    </dgm:pt>
    <dgm:pt modelId="{C808159D-1403-4AB3-B59F-3607161F05E0}" type="pres">
      <dgm:prSet presAssocID="{B4C050A2-B6DB-4753-8378-BA7ECF76330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lectrician"/>
        </a:ext>
      </dgm:extLst>
    </dgm:pt>
    <dgm:pt modelId="{EEB2BBDF-3ED0-4983-81E7-EBE6DD5081D3}" type="pres">
      <dgm:prSet presAssocID="{B4C050A2-B6DB-4753-8378-BA7ECF763302}" presName="spaceRect" presStyleCnt="0"/>
      <dgm:spPr/>
    </dgm:pt>
    <dgm:pt modelId="{4AFD9E9D-5036-4AE7-B595-A70F3CC5D881}" type="pres">
      <dgm:prSet presAssocID="{B4C050A2-B6DB-4753-8378-BA7ECF763302}" presName="parTx" presStyleLbl="revTx" presStyleIdx="1" presStyleCnt="3">
        <dgm:presLayoutVars>
          <dgm:chMax val="0"/>
          <dgm:chPref val="0"/>
        </dgm:presLayoutVars>
      </dgm:prSet>
      <dgm:spPr/>
    </dgm:pt>
    <dgm:pt modelId="{D0BCDF08-FDDE-408D-81BA-C04F8B8DAAB2}" type="pres">
      <dgm:prSet presAssocID="{C92DF377-735B-420B-8D55-52FE31B5E42D}" presName="sibTrans" presStyleCnt="0"/>
      <dgm:spPr/>
    </dgm:pt>
    <dgm:pt modelId="{C56B2FE9-5A48-4571-AA51-096B9EC23DBE}" type="pres">
      <dgm:prSet presAssocID="{2EA8A35F-A7F9-4E26-B9A1-8982C77F70F0}" presName="compNode" presStyleCnt="0"/>
      <dgm:spPr/>
    </dgm:pt>
    <dgm:pt modelId="{3BE86840-81B9-44C6-9055-B04101785133}" type="pres">
      <dgm:prSet presAssocID="{2EA8A35F-A7F9-4E26-B9A1-8982C77F70F0}" presName="bgRect" presStyleLbl="bgShp" presStyleIdx="2" presStyleCnt="3"/>
      <dgm:spPr/>
    </dgm:pt>
    <dgm:pt modelId="{5386330A-C572-4E3B-B4C4-3F31A029BCFC}" type="pres">
      <dgm:prSet presAssocID="{2EA8A35F-A7F9-4E26-B9A1-8982C77F70F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rocessor"/>
        </a:ext>
      </dgm:extLst>
    </dgm:pt>
    <dgm:pt modelId="{2B0910A3-78E5-466D-AC0A-7A81FDF5BCB1}" type="pres">
      <dgm:prSet presAssocID="{2EA8A35F-A7F9-4E26-B9A1-8982C77F70F0}" presName="spaceRect" presStyleCnt="0"/>
      <dgm:spPr/>
    </dgm:pt>
    <dgm:pt modelId="{2489989D-8A65-422D-B5CE-FA9F2F300919}" type="pres">
      <dgm:prSet presAssocID="{2EA8A35F-A7F9-4E26-B9A1-8982C77F70F0}" presName="parTx" presStyleLbl="revTx" presStyleIdx="2" presStyleCnt="3">
        <dgm:presLayoutVars>
          <dgm:chMax val="0"/>
          <dgm:chPref val="0"/>
        </dgm:presLayoutVars>
      </dgm:prSet>
      <dgm:spPr/>
    </dgm:pt>
  </dgm:ptLst>
  <dgm:cxnLst>
    <dgm:cxn modelId="{F29CCD26-E20F-45BF-97E7-ABF5913CD705}" srcId="{4E836C5C-FF9B-4D29-AF77-C288E71E2DC1}" destId="{2EA8A35F-A7F9-4E26-B9A1-8982C77F70F0}" srcOrd="2" destOrd="0" parTransId="{CD979035-C83F-4503-A108-708C1F48A2C0}" sibTransId="{1779022E-9AEB-412F-87C6-1606099055F7}"/>
    <dgm:cxn modelId="{5F274561-4378-4784-8986-16A0B49FD422}" type="presOf" srcId="{B4C050A2-B6DB-4753-8378-BA7ECF763302}" destId="{4AFD9E9D-5036-4AE7-B595-A70F3CC5D881}" srcOrd="0" destOrd="0" presId="urn:microsoft.com/office/officeart/2018/2/layout/IconVerticalSolidList"/>
    <dgm:cxn modelId="{75DAAD64-C99B-4792-9B99-B68207F2D29B}" type="presOf" srcId="{4E836C5C-FF9B-4D29-AF77-C288E71E2DC1}" destId="{9BCF075D-C632-4A2E-A6AC-AA950908B14A}" srcOrd="0" destOrd="0" presId="urn:microsoft.com/office/officeart/2018/2/layout/IconVerticalSolidList"/>
    <dgm:cxn modelId="{67658F6D-223D-439A-A5C9-4C00BDB4DCDC}" type="presOf" srcId="{2EA8A35F-A7F9-4E26-B9A1-8982C77F70F0}" destId="{2489989D-8A65-422D-B5CE-FA9F2F300919}" srcOrd="0" destOrd="0" presId="urn:microsoft.com/office/officeart/2018/2/layout/IconVerticalSolidList"/>
    <dgm:cxn modelId="{EBCE3F9A-F632-4320-8359-0092630D9D65}" type="presOf" srcId="{10311FD0-6EBC-44F5-AA81-F3DCECE7D1AD}" destId="{F1A7ACAC-AFEB-4E53-9BB4-64DD8E0B261B}" srcOrd="0" destOrd="0" presId="urn:microsoft.com/office/officeart/2018/2/layout/IconVerticalSolidList"/>
    <dgm:cxn modelId="{B9B8E8C4-CCA3-4E8A-9629-5593D3CE8A55}" srcId="{4E836C5C-FF9B-4D29-AF77-C288E71E2DC1}" destId="{10311FD0-6EBC-44F5-AA81-F3DCECE7D1AD}" srcOrd="0" destOrd="0" parTransId="{DF540A82-621D-40D8-82E9-6515F83A9E6F}" sibTransId="{F2A42B23-935B-47AF-90C1-AAB019F5F6C6}"/>
    <dgm:cxn modelId="{E55B7FDF-6CA8-4401-B981-9F6F8284ADE6}" srcId="{4E836C5C-FF9B-4D29-AF77-C288E71E2DC1}" destId="{B4C050A2-B6DB-4753-8378-BA7ECF763302}" srcOrd="1" destOrd="0" parTransId="{A4EE64F4-5655-49CE-9AC4-93804B8006A7}" sibTransId="{C92DF377-735B-420B-8D55-52FE31B5E42D}"/>
    <dgm:cxn modelId="{E0CCBFB9-D529-422F-90C7-35D446F1D81E}" type="presParOf" srcId="{9BCF075D-C632-4A2E-A6AC-AA950908B14A}" destId="{18CADDA3-B01C-4B2A-B5BF-6B4AED185AB1}" srcOrd="0" destOrd="0" presId="urn:microsoft.com/office/officeart/2018/2/layout/IconVerticalSolidList"/>
    <dgm:cxn modelId="{99A3353C-C32E-4DF9-B78C-F7CE71D38F2E}" type="presParOf" srcId="{18CADDA3-B01C-4B2A-B5BF-6B4AED185AB1}" destId="{1EB333E5-C8BD-478A-B68F-FA11969DD51B}" srcOrd="0" destOrd="0" presId="urn:microsoft.com/office/officeart/2018/2/layout/IconVerticalSolidList"/>
    <dgm:cxn modelId="{B1F4D45A-24AA-4D09-9262-5DF67E55884E}" type="presParOf" srcId="{18CADDA3-B01C-4B2A-B5BF-6B4AED185AB1}" destId="{9C072A0E-AA98-4C7A-8E7F-2FD0A3E921F7}" srcOrd="1" destOrd="0" presId="urn:microsoft.com/office/officeart/2018/2/layout/IconVerticalSolidList"/>
    <dgm:cxn modelId="{E1017C69-7373-495B-B07F-EAF29E63E987}" type="presParOf" srcId="{18CADDA3-B01C-4B2A-B5BF-6B4AED185AB1}" destId="{B1A324F2-C282-4661-9967-1DB266701D98}" srcOrd="2" destOrd="0" presId="urn:microsoft.com/office/officeart/2018/2/layout/IconVerticalSolidList"/>
    <dgm:cxn modelId="{3441205E-3EAE-4DC9-9CA4-549239424C53}" type="presParOf" srcId="{18CADDA3-B01C-4B2A-B5BF-6B4AED185AB1}" destId="{F1A7ACAC-AFEB-4E53-9BB4-64DD8E0B261B}" srcOrd="3" destOrd="0" presId="urn:microsoft.com/office/officeart/2018/2/layout/IconVerticalSolidList"/>
    <dgm:cxn modelId="{D727FA54-B928-4B4D-9629-22715A6008AA}" type="presParOf" srcId="{9BCF075D-C632-4A2E-A6AC-AA950908B14A}" destId="{899EB696-4004-49E5-9B3B-DB76E7B0169C}" srcOrd="1" destOrd="0" presId="urn:microsoft.com/office/officeart/2018/2/layout/IconVerticalSolidList"/>
    <dgm:cxn modelId="{C3287F14-3F78-4F47-B99A-52A7C0873091}" type="presParOf" srcId="{9BCF075D-C632-4A2E-A6AC-AA950908B14A}" destId="{62EE2F2B-C1FD-4747-9AC9-2B231EAC1B33}" srcOrd="2" destOrd="0" presId="urn:microsoft.com/office/officeart/2018/2/layout/IconVerticalSolidList"/>
    <dgm:cxn modelId="{36829300-59D5-457F-B7BB-0961964F2254}" type="presParOf" srcId="{62EE2F2B-C1FD-4747-9AC9-2B231EAC1B33}" destId="{5D3638BC-1807-46F7-92D4-CC0D52B43DD8}" srcOrd="0" destOrd="0" presId="urn:microsoft.com/office/officeart/2018/2/layout/IconVerticalSolidList"/>
    <dgm:cxn modelId="{487B2DD4-627E-46F8-B718-C344316530C8}" type="presParOf" srcId="{62EE2F2B-C1FD-4747-9AC9-2B231EAC1B33}" destId="{C808159D-1403-4AB3-B59F-3607161F05E0}" srcOrd="1" destOrd="0" presId="urn:microsoft.com/office/officeart/2018/2/layout/IconVerticalSolidList"/>
    <dgm:cxn modelId="{96F8294D-CE23-4677-957F-53FC487A5F5B}" type="presParOf" srcId="{62EE2F2B-C1FD-4747-9AC9-2B231EAC1B33}" destId="{EEB2BBDF-3ED0-4983-81E7-EBE6DD5081D3}" srcOrd="2" destOrd="0" presId="urn:microsoft.com/office/officeart/2018/2/layout/IconVerticalSolidList"/>
    <dgm:cxn modelId="{3525F134-D5F0-44AB-9748-0EFBCAFF7428}" type="presParOf" srcId="{62EE2F2B-C1FD-4747-9AC9-2B231EAC1B33}" destId="{4AFD9E9D-5036-4AE7-B595-A70F3CC5D881}" srcOrd="3" destOrd="0" presId="urn:microsoft.com/office/officeart/2018/2/layout/IconVerticalSolidList"/>
    <dgm:cxn modelId="{CA3BDB66-B37A-40E0-9DFB-8611EC01A54C}" type="presParOf" srcId="{9BCF075D-C632-4A2E-A6AC-AA950908B14A}" destId="{D0BCDF08-FDDE-408D-81BA-C04F8B8DAAB2}" srcOrd="3" destOrd="0" presId="urn:microsoft.com/office/officeart/2018/2/layout/IconVerticalSolidList"/>
    <dgm:cxn modelId="{BE92709A-BAF6-4E93-91C5-51BE17FD826C}" type="presParOf" srcId="{9BCF075D-C632-4A2E-A6AC-AA950908B14A}" destId="{C56B2FE9-5A48-4571-AA51-096B9EC23DBE}" srcOrd="4" destOrd="0" presId="urn:microsoft.com/office/officeart/2018/2/layout/IconVerticalSolidList"/>
    <dgm:cxn modelId="{0784CA27-3B04-4328-BFE4-6EC2441E2B65}" type="presParOf" srcId="{C56B2FE9-5A48-4571-AA51-096B9EC23DBE}" destId="{3BE86840-81B9-44C6-9055-B04101785133}" srcOrd="0" destOrd="0" presId="urn:microsoft.com/office/officeart/2018/2/layout/IconVerticalSolidList"/>
    <dgm:cxn modelId="{B2C96041-A36D-47C3-8F0E-0E07A91B85B3}" type="presParOf" srcId="{C56B2FE9-5A48-4571-AA51-096B9EC23DBE}" destId="{5386330A-C572-4E3B-B4C4-3F31A029BCFC}" srcOrd="1" destOrd="0" presId="urn:microsoft.com/office/officeart/2018/2/layout/IconVerticalSolidList"/>
    <dgm:cxn modelId="{4F5DA137-73E2-45AF-9E52-B432CD30EACA}" type="presParOf" srcId="{C56B2FE9-5A48-4571-AA51-096B9EC23DBE}" destId="{2B0910A3-78E5-466D-AC0A-7A81FDF5BCB1}" srcOrd="2" destOrd="0" presId="urn:microsoft.com/office/officeart/2018/2/layout/IconVerticalSolidList"/>
    <dgm:cxn modelId="{E39EABE9-5C85-438E-AEF4-FE320BB14121}" type="presParOf" srcId="{C56B2FE9-5A48-4571-AA51-096B9EC23DBE}" destId="{2489989D-8A65-422D-B5CE-FA9F2F300919}"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EF592-11C1-457E-BD89-6A170E9FAA6F}" type="doc">
      <dgm:prSet loTypeId="urn:microsoft.com/office/officeart/2016/7/layout/VerticalDownArrowProcess" loCatId="process" qsTypeId="urn:microsoft.com/office/officeart/2005/8/quickstyle/simple1" qsCatId="simple" csTypeId="urn:microsoft.com/office/officeart/2005/8/colors/accent0_3" csCatId="mainScheme" phldr="1"/>
      <dgm:spPr/>
      <dgm:t>
        <a:bodyPr/>
        <a:lstStyle/>
        <a:p>
          <a:endParaRPr lang="en-US"/>
        </a:p>
      </dgm:t>
    </dgm:pt>
    <dgm:pt modelId="{BF16D4E7-3425-424F-BE27-0D54E20106FD}">
      <dgm:prSet phldrT="[Text]" custT="1"/>
      <dgm:spPr/>
      <dgm:t>
        <a:bodyPr/>
        <a:lstStyle/>
        <a:p>
          <a:r>
            <a:rPr lang="en-US" sz="1400" dirty="0"/>
            <a:t>ELFA Energy Electromechanical</a:t>
          </a:r>
        </a:p>
        <a:p>
          <a:r>
            <a:rPr lang="en-US" sz="1400" dirty="0"/>
            <a:t>1. Contracting Division</a:t>
          </a:r>
        </a:p>
        <a:p>
          <a:r>
            <a:rPr lang="en-US" sz="1400" dirty="0"/>
            <a:t>  2. Maintenance Division</a:t>
          </a:r>
        </a:p>
      </dgm:t>
    </dgm:pt>
    <dgm:pt modelId="{ACBC6002-E67F-4708-A077-1F0D14699698}" type="parTrans" cxnId="{8F464E8D-BD16-4FCC-9399-7493E93B2499}">
      <dgm:prSet/>
      <dgm:spPr/>
      <dgm:t>
        <a:bodyPr/>
        <a:lstStyle/>
        <a:p>
          <a:endParaRPr lang="en-US"/>
        </a:p>
      </dgm:t>
    </dgm:pt>
    <dgm:pt modelId="{F893E943-1E29-4026-A622-1061CBA44F19}" type="sibTrans" cxnId="{8F464E8D-BD16-4FCC-9399-7493E93B2499}">
      <dgm:prSet/>
      <dgm:spPr/>
      <dgm:t>
        <a:bodyPr/>
        <a:lstStyle/>
        <a:p>
          <a:endParaRPr lang="en-US"/>
        </a:p>
      </dgm:t>
    </dgm:pt>
    <dgm:pt modelId="{EA4A2384-9EA1-4376-95FD-F26CBF42C4CB}">
      <dgm:prSet phldrT="[Text]"/>
      <dgm:spPr/>
      <dgm:t>
        <a:bodyPr/>
        <a:lstStyle/>
        <a:p>
          <a:pPr>
            <a:buFont typeface="Arial" panose="020B0604020202020204" pitchFamily="34" charset="0"/>
            <a:buNone/>
          </a:pPr>
          <a:r>
            <a:rPr lang="en-US" b="1" dirty="0"/>
            <a:t>Retrofit, Trouble Shooting &amp; Repair, Condition Monitoring</a:t>
          </a:r>
        </a:p>
      </dgm:t>
    </dgm:pt>
    <dgm:pt modelId="{3164319A-E8D7-4BFD-9189-D69420A5C8BC}" type="parTrans" cxnId="{7A0DC529-4B56-4645-B234-94906DDA9B18}">
      <dgm:prSet/>
      <dgm:spPr/>
      <dgm:t>
        <a:bodyPr/>
        <a:lstStyle/>
        <a:p>
          <a:endParaRPr lang="en-US"/>
        </a:p>
      </dgm:t>
    </dgm:pt>
    <dgm:pt modelId="{B5D7E638-76A5-4AFE-AB96-C9CFA02CBCC1}" type="sibTrans" cxnId="{7A0DC529-4B56-4645-B234-94906DDA9B18}">
      <dgm:prSet/>
      <dgm:spPr/>
      <dgm:t>
        <a:bodyPr/>
        <a:lstStyle/>
        <a:p>
          <a:endParaRPr lang="en-US"/>
        </a:p>
      </dgm:t>
    </dgm:pt>
    <dgm:pt modelId="{57D43335-0AD0-4516-B9E9-5AEC00E221D9}">
      <dgm:prSet/>
      <dgm:spPr/>
      <dgm:t>
        <a:bodyPr/>
        <a:lstStyle/>
        <a:p>
          <a:pPr>
            <a:buFont typeface="Arial" panose="020B0604020202020204" pitchFamily="34" charset="0"/>
            <a:buNone/>
          </a:pPr>
          <a:r>
            <a:rPr lang="en-US" b="1" dirty="0"/>
            <a:t>MEP Contracting</a:t>
          </a:r>
        </a:p>
      </dgm:t>
    </dgm:pt>
    <dgm:pt modelId="{E495640F-4E4D-4A37-A0DD-6C623587A77D}" type="parTrans" cxnId="{123F1263-37F0-4A5F-9439-86C0F1C31953}">
      <dgm:prSet/>
      <dgm:spPr/>
      <dgm:t>
        <a:bodyPr/>
        <a:lstStyle/>
        <a:p>
          <a:endParaRPr lang="en-US"/>
        </a:p>
      </dgm:t>
    </dgm:pt>
    <dgm:pt modelId="{0D778940-A73D-491F-BECE-84F710088353}" type="sibTrans" cxnId="{123F1263-37F0-4A5F-9439-86C0F1C31953}">
      <dgm:prSet/>
      <dgm:spPr/>
      <dgm:t>
        <a:bodyPr/>
        <a:lstStyle/>
        <a:p>
          <a:endParaRPr lang="en-US"/>
        </a:p>
      </dgm:t>
    </dgm:pt>
    <dgm:pt modelId="{59D624EC-9503-48FC-8D19-BCB673BC5776}">
      <dgm:prSet/>
      <dgm:spPr/>
      <dgm:t>
        <a:bodyPr/>
        <a:lstStyle/>
        <a:p>
          <a:pPr>
            <a:buFont typeface="Arial" panose="020B0604020202020204" pitchFamily="34" charset="0"/>
            <a:buNone/>
          </a:pPr>
          <a:r>
            <a:rPr lang="en-US" b="1" dirty="0"/>
            <a:t>Technical Studies (ETAP &amp; ECODAIL)</a:t>
          </a:r>
        </a:p>
      </dgm:t>
    </dgm:pt>
    <dgm:pt modelId="{4E86B921-0366-4753-AF81-5884039D6A61}" type="parTrans" cxnId="{00B54C59-1E05-4A10-BE80-53895AE89D3B}">
      <dgm:prSet/>
      <dgm:spPr/>
      <dgm:t>
        <a:bodyPr/>
        <a:lstStyle/>
        <a:p>
          <a:endParaRPr lang="en-US"/>
        </a:p>
      </dgm:t>
    </dgm:pt>
    <dgm:pt modelId="{0A7D66E6-F5E3-4FDE-B5B7-07D697A47FA8}" type="sibTrans" cxnId="{00B54C59-1E05-4A10-BE80-53895AE89D3B}">
      <dgm:prSet/>
      <dgm:spPr/>
      <dgm:t>
        <a:bodyPr/>
        <a:lstStyle/>
        <a:p>
          <a:endParaRPr lang="en-US"/>
        </a:p>
      </dgm:t>
    </dgm:pt>
    <dgm:pt modelId="{F9CC39CB-43AA-47EC-9D51-F362D8225A38}">
      <dgm:prSet/>
      <dgm:spPr/>
      <dgm:t>
        <a:bodyPr/>
        <a:lstStyle/>
        <a:p>
          <a:pPr>
            <a:buFont typeface="Arial" panose="020B0604020202020204" pitchFamily="34" charset="0"/>
            <a:buNone/>
          </a:pPr>
          <a:r>
            <a:rPr lang="en-US" b="1" dirty="0"/>
            <a:t>ELV Systems &amp; Automation</a:t>
          </a:r>
        </a:p>
      </dgm:t>
    </dgm:pt>
    <dgm:pt modelId="{8891A3B3-79D1-400F-B97D-B665D5B8E43A}" type="parTrans" cxnId="{493FDBF9-E308-4033-AAEC-D831F39C0B48}">
      <dgm:prSet/>
      <dgm:spPr/>
      <dgm:t>
        <a:bodyPr/>
        <a:lstStyle/>
        <a:p>
          <a:endParaRPr lang="en-US"/>
        </a:p>
      </dgm:t>
    </dgm:pt>
    <dgm:pt modelId="{EAAD5F86-551C-4198-8468-472EB09AAB00}" type="sibTrans" cxnId="{493FDBF9-E308-4033-AAEC-D831F39C0B48}">
      <dgm:prSet/>
      <dgm:spPr/>
      <dgm:t>
        <a:bodyPr/>
        <a:lstStyle/>
        <a:p>
          <a:endParaRPr lang="en-US"/>
        </a:p>
      </dgm:t>
    </dgm:pt>
    <dgm:pt modelId="{5CAE74F8-BD1C-42B9-BB6F-0059064A169E}">
      <dgm:prSet phldrT="[Text]"/>
      <dgm:spPr/>
      <dgm:t>
        <a:bodyPr/>
        <a:lstStyle/>
        <a:p>
          <a:pPr>
            <a:buFont typeface="Arial" panose="020B0604020202020204" pitchFamily="34" charset="0"/>
            <a:buNone/>
          </a:pPr>
          <a:r>
            <a:rPr lang="en-US" b="1" dirty="0"/>
            <a:t>Maintenance Services, Thermography, 24/7 Call Off Services</a:t>
          </a:r>
        </a:p>
      </dgm:t>
    </dgm:pt>
    <dgm:pt modelId="{22428BE7-EC7A-497E-93D3-73EFCFA327D5}" type="sibTrans" cxnId="{A440FEC6-CCE1-4F9F-809C-BBE7F1E9EE65}">
      <dgm:prSet/>
      <dgm:spPr/>
      <dgm:t>
        <a:bodyPr/>
        <a:lstStyle/>
        <a:p>
          <a:endParaRPr lang="en-US"/>
        </a:p>
      </dgm:t>
    </dgm:pt>
    <dgm:pt modelId="{D6D01D30-ED45-4CFD-9B45-AC36B6127DC6}" type="parTrans" cxnId="{A440FEC6-CCE1-4F9F-809C-BBE7F1E9EE65}">
      <dgm:prSet/>
      <dgm:spPr/>
      <dgm:t>
        <a:bodyPr/>
        <a:lstStyle/>
        <a:p>
          <a:endParaRPr lang="en-US"/>
        </a:p>
      </dgm:t>
    </dgm:pt>
    <dgm:pt modelId="{436582E7-4DDA-4B32-B3BB-94435E5CD14F}">
      <dgm:prSet phldrT="[Text]"/>
      <dgm:spPr/>
      <dgm:t>
        <a:bodyPr/>
        <a:lstStyle/>
        <a:p>
          <a:pPr>
            <a:buFont typeface="Arial" panose="020B0604020202020204" pitchFamily="34" charset="0"/>
            <a:buNone/>
          </a:pPr>
          <a:r>
            <a:rPr lang="en-US" b="1" dirty="0"/>
            <a:t>Switchgear / Transformer Services Specialist</a:t>
          </a:r>
        </a:p>
      </dgm:t>
    </dgm:pt>
    <dgm:pt modelId="{5BCAEC1F-1548-416E-A375-50364013FFD1}" type="sibTrans" cxnId="{517CB73C-3EF4-4F72-90BE-37FE171A267D}">
      <dgm:prSet/>
      <dgm:spPr/>
      <dgm:t>
        <a:bodyPr/>
        <a:lstStyle/>
        <a:p>
          <a:endParaRPr lang="en-US"/>
        </a:p>
      </dgm:t>
    </dgm:pt>
    <dgm:pt modelId="{CF8E3885-2E3A-4BFC-9CB4-1298930FCCB7}" type="parTrans" cxnId="{517CB73C-3EF4-4F72-90BE-37FE171A267D}">
      <dgm:prSet/>
      <dgm:spPr/>
      <dgm:t>
        <a:bodyPr/>
        <a:lstStyle/>
        <a:p>
          <a:endParaRPr lang="en-US"/>
        </a:p>
      </dgm:t>
    </dgm:pt>
    <dgm:pt modelId="{DE6C38E1-3249-4361-B18A-1818C6AEBCDC}" type="pres">
      <dgm:prSet presAssocID="{C3AEF592-11C1-457E-BD89-6A170E9FAA6F}" presName="Name0" presStyleCnt="0">
        <dgm:presLayoutVars>
          <dgm:dir/>
          <dgm:animLvl val="lvl"/>
          <dgm:resizeHandles val="exact"/>
        </dgm:presLayoutVars>
      </dgm:prSet>
      <dgm:spPr/>
    </dgm:pt>
    <dgm:pt modelId="{DF01C093-26D7-4FE3-AAB7-F0AC8A387BB4}" type="pres">
      <dgm:prSet presAssocID="{BF16D4E7-3425-424F-BE27-0D54E20106FD}" presName="boxAndChildren" presStyleCnt="0"/>
      <dgm:spPr/>
    </dgm:pt>
    <dgm:pt modelId="{7926F67C-601E-4355-A15C-3D13CBCB4FF0}" type="pres">
      <dgm:prSet presAssocID="{BF16D4E7-3425-424F-BE27-0D54E20106FD}" presName="parentTextBox" presStyleLbl="alignNode1" presStyleIdx="0" presStyleCnt="1" custScaleX="160345"/>
      <dgm:spPr/>
    </dgm:pt>
    <dgm:pt modelId="{78EC2B42-BAF4-4D38-86AF-291E5EAFCF50}" type="pres">
      <dgm:prSet presAssocID="{BF16D4E7-3425-424F-BE27-0D54E20106FD}" presName="descendantBox" presStyleLbl="bgAccFollowNode1" presStyleIdx="0" presStyleCnt="1" custScaleX="79974"/>
      <dgm:spPr/>
    </dgm:pt>
  </dgm:ptLst>
  <dgm:cxnLst>
    <dgm:cxn modelId="{72D9A81C-769A-4981-A9B3-CA75459F25ED}" type="presOf" srcId="{BF16D4E7-3425-424F-BE27-0D54E20106FD}" destId="{7926F67C-601E-4355-A15C-3D13CBCB4FF0}" srcOrd="0" destOrd="0" presId="urn:microsoft.com/office/officeart/2016/7/layout/VerticalDownArrowProcess"/>
    <dgm:cxn modelId="{7A0DC529-4B56-4645-B234-94906DDA9B18}" srcId="{BF16D4E7-3425-424F-BE27-0D54E20106FD}" destId="{EA4A2384-9EA1-4376-95FD-F26CBF42C4CB}" srcOrd="2" destOrd="0" parTransId="{3164319A-E8D7-4BFD-9189-D69420A5C8BC}" sibTransId="{B5D7E638-76A5-4AFE-AB96-C9CFA02CBCC1}"/>
    <dgm:cxn modelId="{517CB73C-3EF4-4F72-90BE-37FE171A267D}" srcId="{BF16D4E7-3425-424F-BE27-0D54E20106FD}" destId="{436582E7-4DDA-4B32-B3BB-94435E5CD14F}" srcOrd="0" destOrd="0" parTransId="{CF8E3885-2E3A-4BFC-9CB4-1298930FCCB7}" sibTransId="{5BCAEC1F-1548-416E-A375-50364013FFD1}"/>
    <dgm:cxn modelId="{123F1263-37F0-4A5F-9439-86C0F1C31953}" srcId="{BF16D4E7-3425-424F-BE27-0D54E20106FD}" destId="{57D43335-0AD0-4516-B9E9-5AEC00E221D9}" srcOrd="3" destOrd="0" parTransId="{E495640F-4E4D-4A37-A0DD-6C623587A77D}" sibTransId="{0D778940-A73D-491F-BECE-84F710088353}"/>
    <dgm:cxn modelId="{54ABE943-127E-4C02-A47F-18E35C5765BC}" type="presOf" srcId="{C3AEF592-11C1-457E-BD89-6A170E9FAA6F}" destId="{DE6C38E1-3249-4361-B18A-1818C6AEBCDC}" srcOrd="0" destOrd="0" presId="urn:microsoft.com/office/officeart/2016/7/layout/VerticalDownArrowProcess"/>
    <dgm:cxn modelId="{00B54C59-1E05-4A10-BE80-53895AE89D3B}" srcId="{BF16D4E7-3425-424F-BE27-0D54E20106FD}" destId="{59D624EC-9503-48FC-8D19-BCB673BC5776}" srcOrd="4" destOrd="0" parTransId="{4E86B921-0366-4753-AF81-5884039D6A61}" sibTransId="{0A7D66E6-F5E3-4FDE-B5B7-07D697A47FA8}"/>
    <dgm:cxn modelId="{8F464E8D-BD16-4FCC-9399-7493E93B2499}" srcId="{C3AEF592-11C1-457E-BD89-6A170E9FAA6F}" destId="{BF16D4E7-3425-424F-BE27-0D54E20106FD}" srcOrd="0" destOrd="0" parTransId="{ACBC6002-E67F-4708-A077-1F0D14699698}" sibTransId="{F893E943-1E29-4026-A622-1061CBA44F19}"/>
    <dgm:cxn modelId="{9FE27090-2F88-4316-8BC4-A218E7B67603}" type="presOf" srcId="{5CAE74F8-BD1C-42B9-BB6F-0059064A169E}" destId="{78EC2B42-BAF4-4D38-86AF-291E5EAFCF50}" srcOrd="0" destOrd="1" presId="urn:microsoft.com/office/officeart/2016/7/layout/VerticalDownArrowProcess"/>
    <dgm:cxn modelId="{A440FEC6-CCE1-4F9F-809C-BBE7F1E9EE65}" srcId="{BF16D4E7-3425-424F-BE27-0D54E20106FD}" destId="{5CAE74F8-BD1C-42B9-BB6F-0059064A169E}" srcOrd="1" destOrd="0" parTransId="{D6D01D30-ED45-4CFD-9B45-AC36B6127DC6}" sibTransId="{22428BE7-EC7A-497E-93D3-73EFCFA327D5}"/>
    <dgm:cxn modelId="{985B04C7-474E-4C30-A2BF-C1405D330C34}" type="presOf" srcId="{436582E7-4DDA-4B32-B3BB-94435E5CD14F}" destId="{78EC2B42-BAF4-4D38-86AF-291E5EAFCF50}" srcOrd="0" destOrd="0" presId="urn:microsoft.com/office/officeart/2016/7/layout/VerticalDownArrowProcess"/>
    <dgm:cxn modelId="{D7EC35E0-FAD2-4A21-A719-2ADB6E985106}" type="presOf" srcId="{59D624EC-9503-48FC-8D19-BCB673BC5776}" destId="{78EC2B42-BAF4-4D38-86AF-291E5EAFCF50}" srcOrd="0" destOrd="4" presId="urn:microsoft.com/office/officeart/2016/7/layout/VerticalDownArrowProcess"/>
    <dgm:cxn modelId="{6BD664EC-058E-4B31-A797-5903FF3D989A}" type="presOf" srcId="{F9CC39CB-43AA-47EC-9D51-F362D8225A38}" destId="{78EC2B42-BAF4-4D38-86AF-291E5EAFCF50}" srcOrd="0" destOrd="5" presId="urn:microsoft.com/office/officeart/2016/7/layout/VerticalDownArrowProcess"/>
    <dgm:cxn modelId="{5B7070F3-B0E9-4718-AFF7-E473EC0E22B8}" type="presOf" srcId="{57D43335-0AD0-4516-B9E9-5AEC00E221D9}" destId="{78EC2B42-BAF4-4D38-86AF-291E5EAFCF50}" srcOrd="0" destOrd="3" presId="urn:microsoft.com/office/officeart/2016/7/layout/VerticalDownArrowProcess"/>
    <dgm:cxn modelId="{014E81F7-4828-4F18-AB0B-140F43EF4867}" type="presOf" srcId="{EA4A2384-9EA1-4376-95FD-F26CBF42C4CB}" destId="{78EC2B42-BAF4-4D38-86AF-291E5EAFCF50}" srcOrd="0" destOrd="2" presId="urn:microsoft.com/office/officeart/2016/7/layout/VerticalDownArrowProcess"/>
    <dgm:cxn modelId="{493FDBF9-E308-4033-AAEC-D831F39C0B48}" srcId="{BF16D4E7-3425-424F-BE27-0D54E20106FD}" destId="{F9CC39CB-43AA-47EC-9D51-F362D8225A38}" srcOrd="5" destOrd="0" parTransId="{8891A3B3-79D1-400F-B97D-B665D5B8E43A}" sibTransId="{EAAD5F86-551C-4198-8468-472EB09AAB00}"/>
    <dgm:cxn modelId="{A262CBC3-8F95-40FB-8E4F-11A0A326FE22}" type="presParOf" srcId="{DE6C38E1-3249-4361-B18A-1818C6AEBCDC}" destId="{DF01C093-26D7-4FE3-AAB7-F0AC8A387BB4}" srcOrd="0" destOrd="0" presId="urn:microsoft.com/office/officeart/2016/7/layout/VerticalDownArrowProcess"/>
    <dgm:cxn modelId="{FFB6135E-3A7C-4251-AA31-FBFB3049F2EF}" type="presParOf" srcId="{DF01C093-26D7-4FE3-AAB7-F0AC8A387BB4}" destId="{7926F67C-601E-4355-A15C-3D13CBCB4FF0}" srcOrd="0" destOrd="0" presId="urn:microsoft.com/office/officeart/2016/7/layout/VerticalDownArrowProcess"/>
    <dgm:cxn modelId="{6CF49C12-4A00-4F7B-B656-A925C42F753C}" type="presParOf" srcId="{DF01C093-26D7-4FE3-AAB7-F0AC8A387BB4}" destId="{78EC2B42-BAF4-4D38-86AF-291E5EAFCF50}" srcOrd="1" destOrd="0" presId="urn:microsoft.com/office/officeart/2016/7/layout/VerticalDown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333E5-C8BD-478A-B68F-FA11969DD51B}">
      <dsp:nvSpPr>
        <dsp:cNvPr id="0" name=""/>
        <dsp:cNvSpPr/>
      </dsp:nvSpPr>
      <dsp:spPr>
        <a:xfrm>
          <a:off x="0" y="527"/>
          <a:ext cx="9144000" cy="12340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072A0E-AA98-4C7A-8E7F-2FD0A3E921F7}">
      <dsp:nvSpPr>
        <dsp:cNvPr id="0" name=""/>
        <dsp:cNvSpPr/>
      </dsp:nvSpPr>
      <dsp:spPr>
        <a:xfrm>
          <a:off x="373303" y="278191"/>
          <a:ext cx="678734" cy="6787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A7ACAC-AFEB-4E53-9BB4-64DD8E0B261B}">
      <dsp:nvSpPr>
        <dsp:cNvPr id="0" name=""/>
        <dsp:cNvSpPr/>
      </dsp:nvSpPr>
      <dsp:spPr>
        <a:xfrm>
          <a:off x="1425342" y="527"/>
          <a:ext cx="7718657" cy="123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05" tIns="130605" rIns="130605" bIns="130605" numCol="1" spcCol="1270" anchor="ctr" anchorCtr="0">
          <a:noAutofit/>
        </a:bodyPr>
        <a:lstStyle/>
        <a:p>
          <a:pPr marL="0" lvl="0" indent="0" algn="l" defTabSz="666750">
            <a:lnSpc>
              <a:spcPct val="100000"/>
            </a:lnSpc>
            <a:spcBef>
              <a:spcPct val="0"/>
            </a:spcBef>
            <a:spcAft>
              <a:spcPct val="35000"/>
            </a:spcAft>
            <a:buNone/>
          </a:pPr>
          <a:r>
            <a:rPr lang="en-US" sz="1500" b="1" i="1" u="sng" kern="1200"/>
            <a:t>Executive Summary:</a:t>
          </a:r>
          <a:endParaRPr lang="en-US" sz="1500" kern="1200"/>
        </a:p>
      </dsp:txBody>
      <dsp:txXfrm>
        <a:off x="1425342" y="527"/>
        <a:ext cx="7718657" cy="1234062"/>
      </dsp:txXfrm>
    </dsp:sp>
    <dsp:sp modelId="{5D3638BC-1807-46F7-92D4-CC0D52B43DD8}">
      <dsp:nvSpPr>
        <dsp:cNvPr id="0" name=""/>
        <dsp:cNvSpPr/>
      </dsp:nvSpPr>
      <dsp:spPr>
        <a:xfrm>
          <a:off x="0" y="1543105"/>
          <a:ext cx="9144000" cy="12340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08159D-1403-4AB3-B59F-3607161F05E0}">
      <dsp:nvSpPr>
        <dsp:cNvPr id="0" name=""/>
        <dsp:cNvSpPr/>
      </dsp:nvSpPr>
      <dsp:spPr>
        <a:xfrm>
          <a:off x="373303" y="1820769"/>
          <a:ext cx="678734" cy="6787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D9E9D-5036-4AE7-B595-A70F3CC5D881}">
      <dsp:nvSpPr>
        <dsp:cNvPr id="0" name=""/>
        <dsp:cNvSpPr/>
      </dsp:nvSpPr>
      <dsp:spPr>
        <a:xfrm>
          <a:off x="1425342" y="1543105"/>
          <a:ext cx="7718657" cy="123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05" tIns="130605" rIns="130605" bIns="130605" numCol="1" spcCol="1270" anchor="ctr" anchorCtr="0">
          <a:noAutofit/>
        </a:bodyPr>
        <a:lstStyle/>
        <a:p>
          <a:pPr marL="0" lvl="0" indent="0" algn="l" defTabSz="666750">
            <a:lnSpc>
              <a:spcPct val="100000"/>
            </a:lnSpc>
            <a:spcBef>
              <a:spcPct val="0"/>
            </a:spcBef>
            <a:spcAft>
              <a:spcPct val="35000"/>
            </a:spcAft>
            <a:buNone/>
          </a:pPr>
          <a:r>
            <a:rPr lang="en-US" sz="1500" i="1" kern="1200" dirty="0"/>
            <a:t>ELFA Energy Contracting is a specialized service provider in Electrical Contracting and Maintenance &amp; Services. Our core services include the installation of switchgears, SMDBs, AC DC Distribution panels, MEP Works, Installation of cable trays, MV/LV Cable laying and termination works. </a:t>
          </a:r>
          <a:endParaRPr lang="en-US" sz="1500" kern="1200" dirty="0"/>
        </a:p>
      </dsp:txBody>
      <dsp:txXfrm>
        <a:off x="1425342" y="1543105"/>
        <a:ext cx="7718657" cy="1234062"/>
      </dsp:txXfrm>
    </dsp:sp>
    <dsp:sp modelId="{3BE86840-81B9-44C6-9055-B04101785133}">
      <dsp:nvSpPr>
        <dsp:cNvPr id="0" name=""/>
        <dsp:cNvSpPr/>
      </dsp:nvSpPr>
      <dsp:spPr>
        <a:xfrm>
          <a:off x="0" y="3085683"/>
          <a:ext cx="9144000" cy="12340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86330A-C572-4E3B-B4C4-3F31A029BCFC}">
      <dsp:nvSpPr>
        <dsp:cNvPr id="0" name=""/>
        <dsp:cNvSpPr/>
      </dsp:nvSpPr>
      <dsp:spPr>
        <a:xfrm>
          <a:off x="373303" y="3363347"/>
          <a:ext cx="678734" cy="6787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89989D-8A65-422D-B5CE-FA9F2F300919}">
      <dsp:nvSpPr>
        <dsp:cNvPr id="0" name=""/>
        <dsp:cNvSpPr/>
      </dsp:nvSpPr>
      <dsp:spPr>
        <a:xfrm>
          <a:off x="1425342" y="3085683"/>
          <a:ext cx="7718657" cy="123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05" tIns="130605" rIns="130605" bIns="130605" numCol="1" spcCol="1270" anchor="ctr" anchorCtr="0">
          <a:noAutofit/>
        </a:bodyPr>
        <a:lstStyle/>
        <a:p>
          <a:pPr marL="0" lvl="0" indent="0" algn="l" defTabSz="666750">
            <a:lnSpc>
              <a:spcPct val="100000"/>
            </a:lnSpc>
            <a:spcBef>
              <a:spcPct val="0"/>
            </a:spcBef>
            <a:spcAft>
              <a:spcPct val="35000"/>
            </a:spcAft>
            <a:buNone/>
          </a:pPr>
          <a:r>
            <a:rPr lang="en-US" sz="1500" i="1" kern="1200"/>
            <a:t>We offer end-to-end solutions encompassing Supply, Installation, Testing &amp; Commissioning, AMCs, and Modification works. Our commitment to innovation and quality positions us as a leader in the industry, contributing significantly to the economy and society.</a:t>
          </a:r>
          <a:endParaRPr lang="en-US" sz="1500" kern="1200"/>
        </a:p>
      </dsp:txBody>
      <dsp:txXfrm>
        <a:off x="1425342" y="3085683"/>
        <a:ext cx="7718657" cy="1234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6F67C-601E-4355-A15C-3D13CBCB4FF0}">
      <dsp:nvSpPr>
        <dsp:cNvPr id="0" name=""/>
        <dsp:cNvSpPr/>
      </dsp:nvSpPr>
      <dsp:spPr>
        <a:xfrm>
          <a:off x="-724" y="2080"/>
          <a:ext cx="1741106" cy="4255827"/>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226" tIns="99568" rIns="77226" bIns="99568" numCol="1" spcCol="1270" anchor="ctr" anchorCtr="0">
          <a:noAutofit/>
        </a:bodyPr>
        <a:lstStyle/>
        <a:p>
          <a:pPr marL="0" lvl="0" indent="0" algn="ctr" defTabSz="622300">
            <a:lnSpc>
              <a:spcPct val="90000"/>
            </a:lnSpc>
            <a:spcBef>
              <a:spcPct val="0"/>
            </a:spcBef>
            <a:spcAft>
              <a:spcPct val="35000"/>
            </a:spcAft>
            <a:buNone/>
          </a:pPr>
          <a:r>
            <a:rPr lang="en-US" sz="1400" kern="1200" dirty="0"/>
            <a:t>ELFA Energy Electromechanical</a:t>
          </a:r>
        </a:p>
        <a:p>
          <a:pPr marL="0" lvl="0" indent="0" algn="ctr" defTabSz="622300">
            <a:lnSpc>
              <a:spcPct val="90000"/>
            </a:lnSpc>
            <a:spcBef>
              <a:spcPct val="0"/>
            </a:spcBef>
            <a:spcAft>
              <a:spcPct val="35000"/>
            </a:spcAft>
            <a:buNone/>
          </a:pPr>
          <a:r>
            <a:rPr lang="en-US" sz="1400" kern="1200" dirty="0"/>
            <a:t>1. Contracting Division</a:t>
          </a:r>
        </a:p>
        <a:p>
          <a:pPr marL="0" lvl="0" indent="0" algn="ctr" defTabSz="622300">
            <a:lnSpc>
              <a:spcPct val="90000"/>
            </a:lnSpc>
            <a:spcBef>
              <a:spcPct val="0"/>
            </a:spcBef>
            <a:spcAft>
              <a:spcPct val="35000"/>
            </a:spcAft>
            <a:buNone/>
          </a:pPr>
          <a:r>
            <a:rPr lang="en-US" sz="1400" kern="1200" dirty="0"/>
            <a:t>  2. Maintenance Division</a:t>
          </a:r>
        </a:p>
      </dsp:txBody>
      <dsp:txXfrm>
        <a:off x="-724" y="2080"/>
        <a:ext cx="1741106" cy="4255827"/>
      </dsp:txXfrm>
    </dsp:sp>
    <dsp:sp modelId="{78EC2B42-BAF4-4D38-86AF-291E5EAFCF50}">
      <dsp:nvSpPr>
        <dsp:cNvPr id="0" name=""/>
        <dsp:cNvSpPr/>
      </dsp:nvSpPr>
      <dsp:spPr>
        <a:xfrm>
          <a:off x="1738931" y="2080"/>
          <a:ext cx="2605193" cy="4255827"/>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78" tIns="228600" rIns="66078" bIns="22860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b="1" kern="1200" dirty="0"/>
            <a:t>Switchgear / Transformer Services Specialist</a:t>
          </a:r>
        </a:p>
        <a:p>
          <a:pPr marL="0" lvl="0" indent="0" algn="l" defTabSz="800100">
            <a:lnSpc>
              <a:spcPct val="90000"/>
            </a:lnSpc>
            <a:spcBef>
              <a:spcPct val="0"/>
            </a:spcBef>
            <a:spcAft>
              <a:spcPct val="35000"/>
            </a:spcAft>
            <a:buFont typeface="Arial" panose="020B0604020202020204" pitchFamily="34" charset="0"/>
            <a:buNone/>
          </a:pPr>
          <a:r>
            <a:rPr lang="en-US" sz="1800" b="1" kern="1200" dirty="0"/>
            <a:t>Maintenance Services, Thermography, 24/7 Call Off Services</a:t>
          </a:r>
        </a:p>
        <a:p>
          <a:pPr marL="0" lvl="0" indent="0" algn="l" defTabSz="800100">
            <a:lnSpc>
              <a:spcPct val="90000"/>
            </a:lnSpc>
            <a:spcBef>
              <a:spcPct val="0"/>
            </a:spcBef>
            <a:spcAft>
              <a:spcPct val="35000"/>
            </a:spcAft>
            <a:buFont typeface="Arial" panose="020B0604020202020204" pitchFamily="34" charset="0"/>
            <a:buNone/>
          </a:pPr>
          <a:r>
            <a:rPr lang="en-US" sz="1800" b="1" kern="1200" dirty="0"/>
            <a:t>Retrofit, Trouble Shooting &amp; Repair, Condition Monitoring</a:t>
          </a:r>
        </a:p>
        <a:p>
          <a:pPr marL="0" lvl="0" indent="0" algn="l" defTabSz="800100">
            <a:lnSpc>
              <a:spcPct val="90000"/>
            </a:lnSpc>
            <a:spcBef>
              <a:spcPct val="0"/>
            </a:spcBef>
            <a:spcAft>
              <a:spcPct val="35000"/>
            </a:spcAft>
            <a:buFont typeface="Arial" panose="020B0604020202020204" pitchFamily="34" charset="0"/>
            <a:buNone/>
          </a:pPr>
          <a:r>
            <a:rPr lang="en-US" sz="1800" b="1" kern="1200" dirty="0"/>
            <a:t>MEP Contracting</a:t>
          </a:r>
        </a:p>
        <a:p>
          <a:pPr marL="0" lvl="0" indent="0" algn="l" defTabSz="800100">
            <a:lnSpc>
              <a:spcPct val="90000"/>
            </a:lnSpc>
            <a:spcBef>
              <a:spcPct val="0"/>
            </a:spcBef>
            <a:spcAft>
              <a:spcPct val="35000"/>
            </a:spcAft>
            <a:buFont typeface="Arial" panose="020B0604020202020204" pitchFamily="34" charset="0"/>
            <a:buNone/>
          </a:pPr>
          <a:r>
            <a:rPr lang="en-US" sz="1800" b="1" kern="1200" dirty="0"/>
            <a:t>Technical Studies (ETAP &amp; ECODAIL)</a:t>
          </a:r>
        </a:p>
        <a:p>
          <a:pPr marL="0" lvl="0" indent="0" algn="l" defTabSz="800100">
            <a:lnSpc>
              <a:spcPct val="90000"/>
            </a:lnSpc>
            <a:spcBef>
              <a:spcPct val="0"/>
            </a:spcBef>
            <a:spcAft>
              <a:spcPct val="35000"/>
            </a:spcAft>
            <a:buFont typeface="Arial" panose="020B0604020202020204" pitchFamily="34" charset="0"/>
            <a:buNone/>
          </a:pPr>
          <a:r>
            <a:rPr lang="en-US" sz="1800" b="1" kern="1200" dirty="0"/>
            <a:t>ELV Systems &amp; Automation</a:t>
          </a:r>
        </a:p>
      </dsp:txBody>
      <dsp:txXfrm>
        <a:off x="1738931" y="2080"/>
        <a:ext cx="2605193" cy="42558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3851342" y="0"/>
            <a:ext cx="2946347" cy="496491"/>
          </a:xfrm>
          <a:prstGeom prst="rect">
            <a:avLst/>
          </a:prstGeom>
        </p:spPr>
        <p:txBody>
          <a:bodyPr vert="horz" lIns="96661" tIns="48331" rIns="96661" bIns="48331" rtlCol="0"/>
          <a:lstStyle>
            <a:lvl1pPr algn="r">
              <a:defRPr sz="1300"/>
            </a:lvl1pPr>
          </a:lstStyle>
          <a:p>
            <a:fld id="{D3D356FA-8799-4CA4-A0CC-276A57787EB2}" type="datetimeFigureOut">
              <a:rPr lang="en-US" smtClean="0"/>
              <a:pPr/>
              <a:t>4/23/2024</a:t>
            </a:fld>
            <a:endParaRPr lang="en-US"/>
          </a:p>
        </p:txBody>
      </p:sp>
      <p:sp>
        <p:nvSpPr>
          <p:cNvPr id="4" name="Slide Image Placeholder 3"/>
          <p:cNvSpPr>
            <a:spLocks noGrp="1" noRot="1" noChangeAspect="1"/>
          </p:cNvSpPr>
          <p:nvPr>
            <p:ph type="sldImg" idx="2"/>
          </p:nvPr>
        </p:nvSpPr>
        <p:spPr>
          <a:xfrm>
            <a:off x="919163" y="746125"/>
            <a:ext cx="4960937" cy="37226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679927" y="4716661"/>
            <a:ext cx="5439410" cy="4468416"/>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599"/>
            <a:ext cx="2946347" cy="496491"/>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3851342" y="9431599"/>
            <a:ext cx="2946347" cy="496491"/>
          </a:xfrm>
          <a:prstGeom prst="rect">
            <a:avLst/>
          </a:prstGeom>
        </p:spPr>
        <p:txBody>
          <a:bodyPr vert="horz" lIns="96661" tIns="48331" rIns="96661" bIns="48331" rtlCol="0" anchor="b"/>
          <a:lstStyle>
            <a:lvl1pPr algn="r">
              <a:defRPr sz="1300"/>
            </a:lvl1pPr>
          </a:lstStyle>
          <a:p>
            <a:fld id="{CAD49203-EB51-44C9-A102-46445AF5212E}" type="slidenum">
              <a:rPr lang="en-US" smtClean="0"/>
              <a:pPr/>
              <a:t>‹#›</a:t>
            </a:fld>
            <a:endParaRPr lang="en-US"/>
          </a:p>
        </p:txBody>
      </p:sp>
    </p:spTree>
    <p:extLst>
      <p:ext uri="{BB962C8B-B14F-4D97-AF65-F5344CB8AC3E}">
        <p14:creationId xmlns:p14="http://schemas.microsoft.com/office/powerpoint/2010/main" val="127135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15B26B-8429-41ED-9246-5ACA993A7051}" type="slidenum">
              <a:rPr lang="en-US" smtClean="0"/>
              <a:pPr/>
              <a:t>2</a:t>
            </a:fld>
            <a:endParaRPr lang="en-US"/>
          </a:p>
        </p:txBody>
      </p:sp>
    </p:spTree>
    <p:extLst>
      <p:ext uri="{BB962C8B-B14F-4D97-AF65-F5344CB8AC3E}">
        <p14:creationId xmlns:p14="http://schemas.microsoft.com/office/powerpoint/2010/main" val="1424247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68EB0-16DF-CA1F-F903-19167DCDE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6A9DC-D64D-2CD2-239E-80A57F756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3EB14-104F-D4F4-BD52-A6FAF10B28E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8A67E57-4882-BD20-E86D-0225898997DA}"/>
              </a:ext>
            </a:extLst>
          </p:cNvPr>
          <p:cNvSpPr>
            <a:spLocks noGrp="1"/>
          </p:cNvSpPr>
          <p:nvPr>
            <p:ph type="sldNum" sz="quarter" idx="10"/>
          </p:nvPr>
        </p:nvSpPr>
        <p:spPr/>
        <p:txBody>
          <a:bodyPr/>
          <a:lstStyle/>
          <a:p>
            <a:fld id="{1915B26B-8429-41ED-9246-5ACA993A7051}" type="slidenum">
              <a:rPr lang="en-US" smtClean="0"/>
              <a:pPr/>
              <a:t>3</a:t>
            </a:fld>
            <a:endParaRPr lang="en-US"/>
          </a:p>
        </p:txBody>
      </p:sp>
    </p:spTree>
    <p:extLst>
      <p:ext uri="{BB962C8B-B14F-4D97-AF65-F5344CB8AC3E}">
        <p14:creationId xmlns:p14="http://schemas.microsoft.com/office/powerpoint/2010/main" val="230859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572B7-8647-8ABA-9E8D-DFB0F77B9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29F56-D46F-2067-BDAB-98B35789FC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F6AB2C-9E95-6DE6-19D2-EEB6DB51D1D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CF244D7-71E5-51BF-3F4A-9C319DB9EA79}"/>
              </a:ext>
            </a:extLst>
          </p:cNvPr>
          <p:cNvSpPr>
            <a:spLocks noGrp="1"/>
          </p:cNvSpPr>
          <p:nvPr>
            <p:ph type="sldNum" sz="quarter" idx="10"/>
          </p:nvPr>
        </p:nvSpPr>
        <p:spPr/>
        <p:txBody>
          <a:bodyPr/>
          <a:lstStyle/>
          <a:p>
            <a:fld id="{1915B26B-8429-41ED-9246-5ACA993A7051}" type="slidenum">
              <a:rPr lang="en-US" smtClean="0"/>
              <a:pPr/>
              <a:t>4</a:t>
            </a:fld>
            <a:endParaRPr lang="en-US"/>
          </a:p>
        </p:txBody>
      </p:sp>
    </p:spTree>
    <p:extLst>
      <p:ext uri="{BB962C8B-B14F-4D97-AF65-F5344CB8AC3E}">
        <p14:creationId xmlns:p14="http://schemas.microsoft.com/office/powerpoint/2010/main" val="197697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2AE6D-D221-A418-8D6E-72BCA01E7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E1B90-A997-D0DF-A69D-14AED5C7A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171B5-18EE-B5A7-86C5-EB1977239BC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A3308A9-AE1D-37C4-9248-1107EA27D647}"/>
              </a:ext>
            </a:extLst>
          </p:cNvPr>
          <p:cNvSpPr>
            <a:spLocks noGrp="1"/>
          </p:cNvSpPr>
          <p:nvPr>
            <p:ph type="sldNum" sz="quarter" idx="10"/>
          </p:nvPr>
        </p:nvSpPr>
        <p:spPr/>
        <p:txBody>
          <a:bodyPr/>
          <a:lstStyle/>
          <a:p>
            <a:fld id="{1915B26B-8429-41ED-9246-5ACA993A7051}" type="slidenum">
              <a:rPr lang="en-US" smtClean="0"/>
              <a:pPr/>
              <a:t>12</a:t>
            </a:fld>
            <a:endParaRPr lang="en-US"/>
          </a:p>
        </p:txBody>
      </p:sp>
    </p:spTree>
    <p:extLst>
      <p:ext uri="{BB962C8B-B14F-4D97-AF65-F5344CB8AC3E}">
        <p14:creationId xmlns:p14="http://schemas.microsoft.com/office/powerpoint/2010/main" val="3668171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2F341-0C3D-20A4-4818-C0756F4BE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74BD2-BBB7-6B72-F995-9601F105A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4C0CC-5CCF-A3F8-F6B7-6BC6011D18E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6BE0203-01F9-9BDF-7464-311DDC3DCE80}"/>
              </a:ext>
            </a:extLst>
          </p:cNvPr>
          <p:cNvSpPr>
            <a:spLocks noGrp="1"/>
          </p:cNvSpPr>
          <p:nvPr>
            <p:ph type="sldNum" sz="quarter" idx="10"/>
          </p:nvPr>
        </p:nvSpPr>
        <p:spPr/>
        <p:txBody>
          <a:bodyPr/>
          <a:lstStyle/>
          <a:p>
            <a:fld id="{1915B26B-8429-41ED-9246-5ACA993A7051}" type="slidenum">
              <a:rPr lang="en-US" smtClean="0"/>
              <a:pPr/>
              <a:t>13</a:t>
            </a:fld>
            <a:endParaRPr lang="en-US"/>
          </a:p>
        </p:txBody>
      </p:sp>
    </p:spTree>
    <p:extLst>
      <p:ext uri="{BB962C8B-B14F-4D97-AF65-F5344CB8AC3E}">
        <p14:creationId xmlns:p14="http://schemas.microsoft.com/office/powerpoint/2010/main" val="2342027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26D09DF-D0B9-4823-8F19-CE8512D31A34}"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6D09DF-D0B9-4823-8F19-CE8512D31A34}"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D09DF-D0B9-4823-8F19-CE8512D31A34}"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6D09DF-D0B9-4823-8F19-CE8512D31A34}" type="datetimeFigureOut">
              <a:rPr lang="en-US" smtClean="0"/>
              <a:pPr/>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6D09DF-D0B9-4823-8F19-CE8512D31A34}" type="datetimeFigureOut">
              <a:rPr lang="en-US" smtClean="0"/>
              <a:pPr/>
              <a:t>4/23/2024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6D09DF-D0B9-4823-8F19-CE8512D31A34}" type="datetimeFigureOut">
              <a:rPr lang="en-US" smtClean="0"/>
              <a:pPr/>
              <a:t>4/23/2024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6D09DF-D0B9-4823-8F19-CE8512D31A34}" type="datetimeFigureOut">
              <a:rPr lang="en-US" smtClean="0"/>
              <a:pPr/>
              <a:t>4/23/2024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6D09DF-D0B9-4823-8F19-CE8512D31A34}" type="datetimeFigureOut">
              <a:rPr lang="en-US" smtClean="0"/>
              <a:pPr/>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6D09DF-D0B9-4823-8F19-CE8512D31A34}" type="datetimeFigureOut">
              <a:rPr lang="en-US" smtClean="0"/>
              <a:pPr/>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6D09DF-D0B9-4823-8F19-CE8512D31A34}"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6D09DF-D0B9-4823-8F19-CE8512D31A34}"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5FC1E-253E-4CD2-805E-A77EAC33D9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6D09DF-D0B9-4823-8F19-CE8512D31A34}" type="datetimeFigureOut">
              <a:rPr lang="en-US" smtClean="0"/>
              <a:pPr/>
              <a:t>4/23/2024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5FC1E-253E-4CD2-805E-A77EAC33D9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4.png"/><Relationship Id="rId7"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11" Type="http://schemas.microsoft.com/office/2007/relationships/diagramDrawing" Target="../diagrams/drawing1.xml"/><Relationship Id="rId5" Type="http://schemas.openxmlformats.org/officeDocument/2006/relationships/image" Target="../media/image6.png"/><Relationship Id="rId10" Type="http://schemas.openxmlformats.org/officeDocument/2006/relationships/diagramColors" Target="../diagrams/colors1.xml"/><Relationship Id="rId4" Type="http://schemas.openxmlformats.org/officeDocument/2006/relationships/image" Target="../media/image5.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5.png"/><Relationship Id="rId7" Type="http://schemas.openxmlformats.org/officeDocument/2006/relationships/diagramQuickStyle" Target="../diagrams/quickStyle2.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www.pngall.com/switchgear-png/" TargetMode="External"/><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lose up of many different items&#10;&#10;Description automatically generated">
            <a:extLst>
              <a:ext uri="{FF2B5EF4-FFF2-40B4-BE49-F238E27FC236}">
                <a16:creationId xmlns:a16="http://schemas.microsoft.com/office/drawing/2014/main" id="{23BA6291-D0A3-471B-92FC-03A87A8A3E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9" r="3607" b="-2"/>
          <a:stretch/>
        </p:blipFill>
        <p:spPr>
          <a:xfrm>
            <a:off x="0" y="-2119"/>
            <a:ext cx="6326555" cy="6860119"/>
          </a:xfrm>
          <a:prstGeom prst="rect">
            <a:avLst/>
          </a:prstGeom>
        </p:spPr>
      </p:pic>
      <p:pic>
        <p:nvPicPr>
          <p:cNvPr id="21" name="Picture 11">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096"/>
          <a:stretch/>
        </p:blipFill>
        <p:spPr>
          <a:xfrm>
            <a:off x="0" y="-7245"/>
            <a:ext cx="9150350" cy="6871595"/>
          </a:xfrm>
          <a:prstGeom prst="rect">
            <a:avLst/>
          </a:prstGeom>
        </p:spPr>
      </p:pic>
      <p:sp>
        <p:nvSpPr>
          <p:cNvPr id="2" name="Title 1">
            <a:extLst>
              <a:ext uri="{FF2B5EF4-FFF2-40B4-BE49-F238E27FC236}">
                <a16:creationId xmlns:a16="http://schemas.microsoft.com/office/drawing/2014/main" id="{A8FDE9ED-5C54-47B1-9E28-E9B5A0581891}"/>
              </a:ext>
            </a:extLst>
          </p:cNvPr>
          <p:cNvSpPr>
            <a:spLocks noGrp="1"/>
          </p:cNvSpPr>
          <p:nvPr>
            <p:ph type="title"/>
          </p:nvPr>
        </p:nvSpPr>
        <p:spPr>
          <a:xfrm>
            <a:off x="5638800" y="381000"/>
            <a:ext cx="3352800" cy="838200"/>
          </a:xfrm>
        </p:spPr>
        <p:txBody>
          <a:bodyPr>
            <a:noAutofit/>
          </a:bodyPr>
          <a:lstStyle/>
          <a:p>
            <a:pPr algn="r"/>
            <a:r>
              <a:rPr lang="en-US" sz="3600" dirty="0">
                <a:solidFill>
                  <a:schemeClr val="tx1">
                    <a:lumMod val="65000"/>
                    <a:lumOff val="35000"/>
                  </a:schemeClr>
                </a:solidFill>
              </a:rPr>
              <a:t>Business Plan</a:t>
            </a:r>
            <a:br>
              <a:rPr lang="en-US" sz="3600" dirty="0">
                <a:solidFill>
                  <a:schemeClr val="tx1">
                    <a:lumMod val="65000"/>
                    <a:lumOff val="35000"/>
                  </a:schemeClr>
                </a:solidFill>
              </a:rPr>
            </a:br>
            <a:r>
              <a:rPr lang="en-US" sz="1800" dirty="0">
                <a:solidFill>
                  <a:schemeClr val="tx1">
                    <a:lumMod val="65000"/>
                    <a:lumOff val="35000"/>
                  </a:schemeClr>
                </a:solidFill>
              </a:rPr>
              <a:t>April-2024</a:t>
            </a:r>
          </a:p>
        </p:txBody>
      </p:sp>
      <p:sp>
        <p:nvSpPr>
          <p:cNvPr id="7" name="Title 1">
            <a:extLst>
              <a:ext uri="{FF2B5EF4-FFF2-40B4-BE49-F238E27FC236}">
                <a16:creationId xmlns:a16="http://schemas.microsoft.com/office/drawing/2014/main" id="{16977B50-EDA9-49AB-81BA-70FFCA82D3AE}"/>
              </a:ext>
            </a:extLst>
          </p:cNvPr>
          <p:cNvSpPr txBox="1">
            <a:spLocks/>
          </p:cNvSpPr>
          <p:nvPr/>
        </p:nvSpPr>
        <p:spPr>
          <a:xfrm>
            <a:off x="5562600" y="1296804"/>
            <a:ext cx="3429000" cy="205599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1600" b="1" dirty="0">
              <a:solidFill>
                <a:schemeClr val="accent6">
                  <a:lumMod val="75000"/>
                </a:schemeClr>
              </a:solidFill>
            </a:endParaRPr>
          </a:p>
          <a:p>
            <a:pPr algn="r"/>
            <a:r>
              <a:rPr lang="en-US" sz="1600" b="1" dirty="0">
                <a:solidFill>
                  <a:schemeClr val="accent6">
                    <a:lumMod val="75000"/>
                  </a:schemeClr>
                </a:solidFill>
              </a:rPr>
              <a:t>License No: 1324008 </a:t>
            </a:r>
          </a:p>
          <a:p>
            <a:pPr algn="r"/>
            <a:r>
              <a:rPr lang="en-US" sz="1600" b="1" dirty="0">
                <a:solidFill>
                  <a:schemeClr val="accent6">
                    <a:lumMod val="75000"/>
                  </a:schemeClr>
                </a:solidFill>
              </a:rPr>
              <a:t>( Expiry 13-Mar-2025)</a:t>
            </a:r>
          </a:p>
          <a:p>
            <a:pPr algn="r"/>
            <a:endParaRPr lang="en-US" sz="1600" b="1" dirty="0">
              <a:solidFill>
                <a:schemeClr val="accent6">
                  <a:lumMod val="75000"/>
                </a:schemeClr>
              </a:solidFill>
            </a:endParaRPr>
          </a:p>
          <a:p>
            <a:pPr algn="r"/>
            <a:endParaRPr lang="en-US" sz="1600" dirty="0">
              <a:solidFill>
                <a:schemeClr val="accent5">
                  <a:lumMod val="75000"/>
                </a:schemeClr>
              </a:solidFill>
            </a:endParaRPr>
          </a:p>
        </p:txBody>
      </p:sp>
      <p:pic>
        <p:nvPicPr>
          <p:cNvPr id="4" name="Picture 3" descr="A logo for a company&#10;&#10;Description automatically generated">
            <a:extLst>
              <a:ext uri="{FF2B5EF4-FFF2-40B4-BE49-F238E27FC236}">
                <a16:creationId xmlns:a16="http://schemas.microsoft.com/office/drawing/2014/main" id="{A390DBDA-3740-AC50-A96B-14BF314DB9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4574789"/>
            <a:ext cx="2971800" cy="2100930"/>
          </a:xfrm>
          <a:prstGeom prst="rect">
            <a:avLst/>
          </a:prstGeom>
        </p:spPr>
      </p:pic>
    </p:spTree>
    <p:extLst>
      <p:ext uri="{BB962C8B-B14F-4D97-AF65-F5344CB8AC3E}">
        <p14:creationId xmlns:p14="http://schemas.microsoft.com/office/powerpoint/2010/main" val="1448095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9728" y="78605"/>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sp>
        <p:nvSpPr>
          <p:cNvPr id="30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400" y="6086426"/>
            <a:ext cx="2336866" cy="603106"/>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0800" y="5826135"/>
            <a:ext cx="2142731" cy="11236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5908059"/>
            <a:ext cx="1981200" cy="781473"/>
          </a:xfrm>
          <a:prstGeom prst="rect">
            <a:avLst/>
          </a:prstGeom>
        </p:spPr>
      </p:pic>
      <p:pic>
        <p:nvPicPr>
          <p:cNvPr id="18" name="Picture 17" descr="A logo for a company&#10;&#10;Description automatically generated">
            <a:extLst>
              <a:ext uri="{FF2B5EF4-FFF2-40B4-BE49-F238E27FC236}">
                <a16:creationId xmlns:a16="http://schemas.microsoft.com/office/drawing/2014/main" id="{6749D274-BF90-942A-D10A-1ECB94BC40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graphicFrame>
        <p:nvGraphicFramePr>
          <p:cNvPr id="3080" name="Title 1">
            <a:extLst>
              <a:ext uri="{FF2B5EF4-FFF2-40B4-BE49-F238E27FC236}">
                <a16:creationId xmlns:a16="http://schemas.microsoft.com/office/drawing/2014/main" id="{8F3CA37E-54C0-AFBA-3C04-20A8A3A2688D}"/>
              </a:ext>
            </a:extLst>
          </p:cNvPr>
          <p:cNvGraphicFramePr/>
          <p:nvPr/>
        </p:nvGraphicFramePr>
        <p:xfrm>
          <a:off x="0" y="1295400"/>
          <a:ext cx="9144000" cy="43202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BAC29-42F1-F284-4A05-BC3AB6A9ECFC}"/>
            </a:ext>
          </a:extLst>
        </p:cNvPr>
        <p:cNvGrpSpPr/>
        <p:nvPr/>
      </p:nvGrpSpPr>
      <p:grpSpPr>
        <a:xfrm>
          <a:off x="0" y="0"/>
          <a:ext cx="0" cy="0"/>
          <a:chOff x="0" y="0"/>
          <a:chExt cx="0" cy="0"/>
        </a:xfrm>
      </p:grpSpPr>
      <p:sp>
        <p:nvSpPr>
          <p:cNvPr id="3076" name="Rectangle 4">
            <a:extLst>
              <a:ext uri="{FF2B5EF4-FFF2-40B4-BE49-F238E27FC236}">
                <a16:creationId xmlns:a16="http://schemas.microsoft.com/office/drawing/2014/main" id="{7437683B-693F-99EB-2A1D-3003C3FC180C}"/>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a:extLst>
              <a:ext uri="{FF2B5EF4-FFF2-40B4-BE49-F238E27FC236}">
                <a16:creationId xmlns:a16="http://schemas.microsoft.com/office/drawing/2014/main" id="{2A086B66-E761-1C34-9BCB-9E906C0826BC}"/>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Title 1">
            <a:extLst>
              <a:ext uri="{FF2B5EF4-FFF2-40B4-BE49-F238E27FC236}">
                <a16:creationId xmlns:a16="http://schemas.microsoft.com/office/drawing/2014/main" id="{BA30416A-D231-0656-1AFF-7D239E655DBA}"/>
              </a:ext>
            </a:extLst>
          </p:cNvPr>
          <p:cNvSpPr txBox="1">
            <a:spLocks/>
          </p:cNvSpPr>
          <p:nvPr/>
        </p:nvSpPr>
        <p:spPr>
          <a:xfrm>
            <a:off x="155688" y="990600"/>
            <a:ext cx="8686800" cy="5217546"/>
          </a:xfrm>
          <a:prstGeom prst="rect">
            <a:avLst/>
          </a:prstGeom>
          <a:noFill/>
        </p:spPr>
        <p:txBody>
          <a:bodyPr vert="horz" lIns="91440" tIns="45720" rIns="91440" bIns="45720" rtlCol="0" anchor="ctr">
            <a:normAutofit fontScale="25000" lnSpcReduction="20000"/>
          </a:bodyPr>
          <a:lstStyle/>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r>
              <a:rPr lang="en-US" sz="8800" b="1" i="1" u="sng" dirty="0"/>
              <a:t>Company Description:</a:t>
            </a:r>
          </a:p>
          <a:p>
            <a:pPr>
              <a:spcBef>
                <a:spcPts val="600"/>
              </a:spcBef>
              <a:defRPr/>
            </a:pPr>
            <a:r>
              <a:rPr lang="en-US" sz="8800" dirty="0"/>
              <a:t>ELFA Energy Contracting is dedicated to delivering high-quality electrical contracting services to commercial, industrial, and residential clients. With a team of skilled professionals and cutting-edge technology, we ensure efficient and reliable solutions tailored to meet the unique needs of each project. Our expertise covers a wide range of services, including:</a:t>
            </a:r>
          </a:p>
          <a:p>
            <a:pPr marL="1143000" indent="-1143000">
              <a:spcBef>
                <a:spcPts val="600"/>
              </a:spcBef>
              <a:buSzPct val="97000"/>
              <a:buFont typeface="Arial" panose="020B0604020202020204" pitchFamily="34" charset="0"/>
              <a:buChar char="•"/>
              <a:defRPr/>
            </a:pPr>
            <a:r>
              <a:rPr lang="en-US" sz="8800" dirty="0"/>
              <a:t>Installation of switchgears, SMDBs, AC DC Distribution panels</a:t>
            </a:r>
          </a:p>
          <a:p>
            <a:pPr marL="1143000" indent="-1143000">
              <a:spcBef>
                <a:spcPts val="600"/>
              </a:spcBef>
              <a:buSzPct val="97000"/>
              <a:buFont typeface="Arial" panose="020B0604020202020204" pitchFamily="34" charset="0"/>
              <a:buChar char="•"/>
              <a:defRPr/>
            </a:pPr>
            <a:r>
              <a:rPr lang="en-US" sz="8800" dirty="0"/>
              <a:t>MEP Works</a:t>
            </a:r>
          </a:p>
          <a:p>
            <a:pPr marL="1143000" indent="-1143000">
              <a:spcBef>
                <a:spcPts val="600"/>
              </a:spcBef>
              <a:buSzPct val="97000"/>
              <a:buFont typeface="Arial" panose="020B0604020202020204" pitchFamily="34" charset="0"/>
              <a:buChar char="•"/>
              <a:defRPr/>
            </a:pPr>
            <a:r>
              <a:rPr lang="en-US" sz="8800" dirty="0"/>
              <a:t>Installation of cable trays</a:t>
            </a:r>
          </a:p>
          <a:p>
            <a:pPr marL="1143000" indent="-1143000">
              <a:spcBef>
                <a:spcPts val="600"/>
              </a:spcBef>
              <a:buSzPct val="97000"/>
              <a:buFont typeface="Arial" panose="020B0604020202020204" pitchFamily="34" charset="0"/>
              <a:buChar char="•"/>
              <a:defRPr/>
            </a:pPr>
            <a:r>
              <a:rPr lang="en-US" sz="8800" dirty="0"/>
              <a:t>MV/LV Cable laying and termination works</a:t>
            </a:r>
          </a:p>
          <a:p>
            <a:pPr marL="1143000" indent="-1143000">
              <a:spcBef>
                <a:spcPts val="600"/>
              </a:spcBef>
              <a:buSzPct val="97000"/>
              <a:buFont typeface="Arial" panose="020B0604020202020204" pitchFamily="34" charset="0"/>
              <a:buChar char="•"/>
              <a:defRPr/>
            </a:pPr>
            <a:r>
              <a:rPr lang="en-US" sz="8800" dirty="0"/>
              <a:t>Supply, Installation, Testing &amp; Commissioning</a:t>
            </a:r>
          </a:p>
          <a:p>
            <a:pPr marL="1143000" indent="-1143000">
              <a:spcBef>
                <a:spcPts val="600"/>
              </a:spcBef>
              <a:buSzPct val="97000"/>
              <a:buFont typeface="Arial" panose="020B0604020202020204" pitchFamily="34" charset="0"/>
              <a:buChar char="•"/>
              <a:defRPr/>
            </a:pPr>
            <a:r>
              <a:rPr lang="en-US" sz="8800" dirty="0"/>
              <a:t>Annual Maintenance Contracts (AMCs)</a:t>
            </a:r>
          </a:p>
          <a:p>
            <a:pPr marL="1143000" indent="-1143000">
              <a:spcBef>
                <a:spcPts val="600"/>
              </a:spcBef>
              <a:buSzPct val="97000"/>
              <a:buFont typeface="Arial" panose="020B0604020202020204" pitchFamily="34" charset="0"/>
              <a:buChar char="•"/>
              <a:defRPr/>
            </a:pPr>
            <a:r>
              <a:rPr lang="en-US" sz="8800" dirty="0"/>
              <a:t>Modification works</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rPr>
              <a:t>                        </a:t>
            </a:r>
            <a:endParaRPr kumimoji="0" lang="en-US" sz="5900" b="1" i="0" u="none" strike="noStrike" kern="1200" cap="none" spc="0" normalizeH="0" baseline="0" noProof="0" dirty="0">
              <a:ln w="18000">
                <a:solidFill>
                  <a:srgbClr val="EFA521"/>
                </a:solidFill>
                <a:prstDash val="solid"/>
                <a:miter lim="800000"/>
              </a:ln>
              <a:solidFill>
                <a:srgbClr val="FF0000"/>
              </a:solidFill>
              <a:uLnTx/>
              <a:uFillTx/>
              <a:latin typeface="+mj-lt"/>
              <a:ea typeface="+mj-ea"/>
              <a:cs typeface="+mj-cs"/>
            </a:endParaRPr>
          </a:p>
        </p:txBody>
      </p:sp>
      <p:pic>
        <p:nvPicPr>
          <p:cNvPr id="5" name="Picture 4" descr="A logo for a company&#10;&#10;Description automatically generated">
            <a:extLst>
              <a:ext uri="{FF2B5EF4-FFF2-40B4-BE49-F238E27FC236}">
                <a16:creationId xmlns:a16="http://schemas.microsoft.com/office/drawing/2014/main" id="{BACDA100-8A9D-2251-5F09-C80D8BCDC4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
        <p:nvSpPr>
          <p:cNvPr id="8" name="Title 1">
            <a:extLst>
              <a:ext uri="{FF2B5EF4-FFF2-40B4-BE49-F238E27FC236}">
                <a16:creationId xmlns:a16="http://schemas.microsoft.com/office/drawing/2014/main" id="{9A754B79-3900-75C1-F1F9-EE5A1E0F7E21}"/>
              </a:ext>
            </a:extLst>
          </p:cNvPr>
          <p:cNvSpPr txBox="1">
            <a:spLocks/>
          </p:cNvSpPr>
          <p:nvPr/>
        </p:nvSpPr>
        <p:spPr>
          <a:xfrm>
            <a:off x="19728" y="78605"/>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1951688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4C88A-3A35-2CD8-0DD4-CFAFB6074175}"/>
            </a:ext>
          </a:extLst>
        </p:cNvPr>
        <p:cNvGrpSpPr/>
        <p:nvPr/>
      </p:nvGrpSpPr>
      <p:grpSpPr>
        <a:xfrm>
          <a:off x="0" y="0"/>
          <a:ext cx="0" cy="0"/>
          <a:chOff x="0" y="0"/>
          <a:chExt cx="0" cy="0"/>
        </a:xfrm>
      </p:grpSpPr>
      <p:sp>
        <p:nvSpPr>
          <p:cNvPr id="3076" name="Rectangle 4">
            <a:extLst>
              <a:ext uri="{FF2B5EF4-FFF2-40B4-BE49-F238E27FC236}">
                <a16:creationId xmlns:a16="http://schemas.microsoft.com/office/drawing/2014/main" id="{5AC69128-6B69-4700-D788-2076B9B2CF3B}"/>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a:extLst>
              <a:ext uri="{FF2B5EF4-FFF2-40B4-BE49-F238E27FC236}">
                <a16:creationId xmlns:a16="http://schemas.microsoft.com/office/drawing/2014/main" id="{9E8C23FF-45E1-91A7-0C4C-0E27A34FE37F}"/>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Title 1">
            <a:extLst>
              <a:ext uri="{FF2B5EF4-FFF2-40B4-BE49-F238E27FC236}">
                <a16:creationId xmlns:a16="http://schemas.microsoft.com/office/drawing/2014/main" id="{AAE3E7CD-D48F-C829-554A-67604364E715}"/>
              </a:ext>
            </a:extLst>
          </p:cNvPr>
          <p:cNvSpPr txBox="1">
            <a:spLocks/>
          </p:cNvSpPr>
          <p:nvPr/>
        </p:nvSpPr>
        <p:spPr>
          <a:xfrm>
            <a:off x="238464" y="1066800"/>
            <a:ext cx="8686800" cy="5217546"/>
          </a:xfrm>
          <a:prstGeom prst="rect">
            <a:avLst/>
          </a:prstGeom>
          <a:noFill/>
        </p:spPr>
        <p:txBody>
          <a:bodyPr vert="horz" lIns="91440" tIns="45720" rIns="91440" bIns="45720" rtlCol="0" anchor="ctr">
            <a:normAutofit fontScale="25000" lnSpcReduction="20000"/>
          </a:bodyPr>
          <a:lstStyle/>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r>
              <a:rPr lang="en-US" sz="8800" b="1" i="1" u="sng" dirty="0"/>
              <a:t>Market Analysis:</a:t>
            </a:r>
          </a:p>
          <a:p>
            <a:pPr marL="0" marR="0">
              <a:lnSpc>
                <a:spcPct val="107000"/>
              </a:lnSpc>
              <a:spcBef>
                <a:spcPts val="0"/>
              </a:spcBef>
              <a:spcAft>
                <a:spcPts val="800"/>
              </a:spcAft>
            </a:pPr>
            <a:r>
              <a:rPr lang="en-US" sz="8800" kern="100" dirty="0">
                <a:effectLst/>
                <a:ea typeface="Calibri" panose="020F0502020204030204" pitchFamily="34" charset="0"/>
                <a:cs typeface="Times New Roman" panose="02020603050405020304" pitchFamily="18" charset="0"/>
              </a:rPr>
              <a:t>The demand for reliable and efficient electrical services is constantly growing, driven by factors such as urbanization, industrialization, and technological advancements. ELFA Energy Contracting targets this growing market by offering comprehensive solutions that prioritize quality, safety, and sustainability. Our focus on innovation and customer satisfaction gives us a competitive edge in the industry.</a:t>
            </a:r>
            <a:endParaRPr lang="en-US" sz="8800" b="1" i="1" u="sng" dirty="0"/>
          </a:p>
          <a:p>
            <a:pPr marR="0">
              <a:spcBef>
                <a:spcPts val="600"/>
              </a:spcBef>
              <a:spcAft>
                <a:spcPts val="800"/>
              </a:spcAft>
              <a:defRPr/>
            </a:pPr>
            <a:r>
              <a:rPr lang="en-US" sz="8800" b="1" i="1" u="sng" dirty="0"/>
              <a:t>Marketing and Sales Strategy:</a:t>
            </a:r>
            <a:r>
              <a:rPr lang="en-US" sz="8800" kern="100" dirty="0">
                <a:effectLst/>
                <a:ea typeface="Calibri" panose="020F0502020204030204" pitchFamily="34" charset="0"/>
                <a:cs typeface="Times New Roman" panose="02020603050405020304" pitchFamily="18" charset="0"/>
              </a:rPr>
              <a:t> </a:t>
            </a:r>
          </a:p>
          <a:p>
            <a:pPr>
              <a:lnSpc>
                <a:spcPct val="107000"/>
              </a:lnSpc>
              <a:spcAft>
                <a:spcPts val="800"/>
              </a:spcAft>
            </a:pPr>
            <a:r>
              <a:rPr lang="en-US" sz="8800" kern="100" dirty="0">
                <a:cs typeface="Times New Roman" panose="02020603050405020304" pitchFamily="18" charset="0"/>
              </a:rPr>
              <a:t>Our marketing strategy revolves around establishing strong relationships with clients, emphasizing our reputation for quality and innovation. We utilize various channels, including online platforms, industry events, and referrals, to reach potential customers and showcase our expertise. Additionally, we offer personalized solutions and flexible service packages to cater to diverse client needs.</a:t>
            </a:r>
          </a:p>
          <a:p>
            <a:pPr marL="0" marR="0">
              <a:lnSpc>
                <a:spcPct val="107000"/>
              </a:lnSpc>
              <a:spcBef>
                <a:spcPts val="0"/>
              </a:spcBef>
              <a:spcAft>
                <a:spcPts val="800"/>
              </a:spcAft>
            </a:pPr>
            <a:endParaRPr lang="en-US" sz="2800" kern="100" dirty="0">
              <a:effectLst/>
              <a:ea typeface="Calibri" panose="020F0502020204030204" pitchFamily="34" charset="0"/>
              <a:cs typeface="Times New Roman" panose="02020603050405020304" pitchFamily="18" charset="0"/>
            </a:endParaRP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rPr>
              <a:t>                        </a:t>
            </a:r>
            <a:endParaRPr kumimoji="0" lang="en-US" sz="5900" b="1" i="0" u="none" strike="noStrike" kern="1200" cap="none" spc="0" normalizeH="0" baseline="0" noProof="0" dirty="0">
              <a:ln w="18000">
                <a:solidFill>
                  <a:srgbClr val="EFA521"/>
                </a:solidFill>
                <a:prstDash val="solid"/>
                <a:miter lim="800000"/>
              </a:ln>
              <a:solidFill>
                <a:srgbClr val="FF0000"/>
              </a:solidFill>
              <a:uLnTx/>
              <a:uFillTx/>
              <a:latin typeface="+mj-lt"/>
              <a:ea typeface="+mj-ea"/>
              <a:cs typeface="+mj-cs"/>
            </a:endParaRPr>
          </a:p>
        </p:txBody>
      </p:sp>
      <p:pic>
        <p:nvPicPr>
          <p:cNvPr id="5" name="Picture 4" descr="A logo for a company&#10;&#10;Description automatically generated">
            <a:extLst>
              <a:ext uri="{FF2B5EF4-FFF2-40B4-BE49-F238E27FC236}">
                <a16:creationId xmlns:a16="http://schemas.microsoft.com/office/drawing/2014/main" id="{0DD10E3E-8C9B-AC4F-189D-D4CACF4CB9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
        <p:nvSpPr>
          <p:cNvPr id="8" name="Title 1">
            <a:extLst>
              <a:ext uri="{FF2B5EF4-FFF2-40B4-BE49-F238E27FC236}">
                <a16:creationId xmlns:a16="http://schemas.microsoft.com/office/drawing/2014/main" id="{FC6C09CF-FA48-2A43-AE7A-BE32F1FE9798}"/>
              </a:ext>
            </a:extLst>
          </p:cNvPr>
          <p:cNvSpPr txBox="1">
            <a:spLocks/>
          </p:cNvSpPr>
          <p:nvPr/>
        </p:nvSpPr>
        <p:spPr>
          <a:xfrm>
            <a:off x="19728" y="78605"/>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3466574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61AF017-741B-4CC0-B7C2-C9B94E5B8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p:nvSpPr>
            <p:cNvPr id="21" name="Rectangle 20">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FC9E5C3-B8DC-4532-8C1F-4D5331C64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2897981" y="-12"/>
            <a:ext cx="6246019" cy="685799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 name="Rectangle 1"/>
          <p:cNvSpPr/>
          <p:nvPr/>
        </p:nvSpPr>
        <p:spPr>
          <a:xfrm>
            <a:off x="4787502" y="469448"/>
            <a:ext cx="3942160" cy="53975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200" b="1" kern="1200" dirty="0">
                <a:solidFill>
                  <a:schemeClr val="tx1"/>
                </a:solidFill>
                <a:latin typeface="+mj-lt"/>
                <a:ea typeface="+mj-ea"/>
                <a:cs typeface="+mj-cs"/>
              </a:rPr>
              <a:t>OUR SERVICES</a:t>
            </a:r>
            <a:endParaRPr lang="en-US" sz="2200" kern="1200" dirty="0">
              <a:solidFill>
                <a:schemeClr val="tx1"/>
              </a:solidFill>
              <a:latin typeface="+mj-lt"/>
              <a:ea typeface="+mj-ea"/>
              <a:cs typeface="+mj-cs"/>
            </a:endParaRPr>
          </a:p>
        </p:txBody>
      </p:sp>
      <p:pic>
        <p:nvPicPr>
          <p:cNvPr id="5" name="Picture 4" descr="A logo for a company&#10;&#10;Description automatically generated">
            <a:extLst>
              <a:ext uri="{FF2B5EF4-FFF2-40B4-BE49-F238E27FC236}">
                <a16:creationId xmlns:a16="http://schemas.microsoft.com/office/drawing/2014/main" id="{C9B8979F-4047-D62E-DB1E-C7AF3E89CA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7" b="3"/>
          <a:stretch/>
        </p:blipFill>
        <p:spPr>
          <a:xfrm>
            <a:off x="413146" y="551479"/>
            <a:ext cx="3942160" cy="2790000"/>
          </a:xfrm>
          <a:prstGeom prst="rect">
            <a:avLst/>
          </a:prstGeom>
          <a:effectLst>
            <a:outerShdw blurRad="508000" dist="101600" dir="5400000" algn="tl" rotWithShape="0">
              <a:prstClr val="black">
                <a:alpha val="10000"/>
              </a:prstClr>
            </a:outerShdw>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368" r="1378" b="-2"/>
          <a:stretch/>
        </p:blipFill>
        <p:spPr>
          <a:xfrm>
            <a:off x="413146" y="3518725"/>
            <a:ext cx="3942000" cy="2790000"/>
          </a:xfrm>
          <a:prstGeom prst="rect">
            <a:avLst/>
          </a:prstGeom>
          <a:effectLst>
            <a:outerShdw blurRad="508000" dist="101600" dir="5400000" algn="tl" rotWithShape="0">
              <a:prstClr val="black">
                <a:alpha val="10000"/>
              </a:prstClr>
            </a:outerShdw>
          </a:effectLst>
        </p:spPr>
      </p:pic>
      <p:sp>
        <p:nvSpPr>
          <p:cNvPr id="8" name="Title 1"/>
          <p:cNvSpPr txBox="1">
            <a:spLocks/>
          </p:cNvSpPr>
          <p:nvPr/>
        </p:nvSpPr>
        <p:spPr>
          <a:xfrm>
            <a:off x="533400" y="1066800"/>
            <a:ext cx="7848600" cy="43434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EFA521"/>
              </a:solidFill>
              <a:effectLst/>
              <a:uLnTx/>
              <a:uFillTx/>
              <a:latin typeface="Arial" pitchFamily="34" charset="0"/>
              <a:ea typeface="+mj-ea"/>
              <a:cs typeface="Arial" pitchFamily="34" charset="0"/>
            </a:endParaRPr>
          </a:p>
        </p:txBody>
      </p:sp>
      <p:graphicFrame>
        <p:nvGraphicFramePr>
          <p:cNvPr id="3" name="Diagram 2"/>
          <p:cNvGraphicFramePr/>
          <p:nvPr>
            <p:extLst>
              <p:ext uri="{D42A27DB-BD31-4B8C-83A1-F6EECF244321}">
                <p14:modId xmlns:p14="http://schemas.microsoft.com/office/powerpoint/2010/main" val="3641625905"/>
              </p:ext>
            </p:extLst>
          </p:nvPr>
        </p:nvGraphicFramePr>
        <p:xfrm>
          <a:off x="4572000" y="2217012"/>
          <a:ext cx="4343400" cy="42599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41739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4"/>
          <p:cNvSpPr/>
          <p:nvPr/>
        </p:nvSpPr>
        <p:spPr>
          <a:xfrm>
            <a:off x="3512058" y="832103"/>
            <a:ext cx="2133599" cy="622554"/>
          </a:xfrm>
          <a:custGeom>
            <a:avLst/>
            <a:gdLst/>
            <a:ahLst/>
            <a:cxnLst/>
            <a:rect l="l" t="t" r="r" b="b"/>
            <a:pathLst>
              <a:path w="2133599" h="622554">
                <a:moveTo>
                  <a:pt x="2133599" y="0"/>
                </a:moveTo>
                <a:lnTo>
                  <a:pt x="0" y="6096"/>
                </a:lnTo>
                <a:lnTo>
                  <a:pt x="2120645" y="6095"/>
                </a:lnTo>
                <a:lnTo>
                  <a:pt x="2126741" y="6096"/>
                </a:lnTo>
                <a:lnTo>
                  <a:pt x="2126741" y="609600"/>
                </a:lnTo>
                <a:lnTo>
                  <a:pt x="2133599" y="622553"/>
                </a:lnTo>
                <a:lnTo>
                  <a:pt x="2133599" y="0"/>
                </a:lnTo>
                <a:close/>
              </a:path>
            </a:pathLst>
          </a:custGeom>
          <a:solidFill>
            <a:srgbClr val="000000"/>
          </a:solidFill>
        </p:spPr>
        <p:txBody>
          <a:bodyPr wrap="square" lIns="0" tIns="0" rIns="0" bIns="0" rtlCol="0">
            <a:noAutofit/>
          </a:bodyPr>
          <a:lstStyle/>
          <a:p>
            <a:endParaRPr/>
          </a:p>
        </p:txBody>
      </p:sp>
      <p:sp>
        <p:nvSpPr>
          <p:cNvPr id="7" name="object 35"/>
          <p:cNvSpPr/>
          <p:nvPr/>
        </p:nvSpPr>
        <p:spPr>
          <a:xfrm>
            <a:off x="3499104" y="832103"/>
            <a:ext cx="2146554" cy="622554"/>
          </a:xfrm>
          <a:custGeom>
            <a:avLst/>
            <a:gdLst/>
            <a:ahLst/>
            <a:cxnLst/>
            <a:rect l="l" t="t" r="r" b="b"/>
            <a:pathLst>
              <a:path w="2146554" h="622554">
                <a:moveTo>
                  <a:pt x="2139696" y="609600"/>
                </a:moveTo>
                <a:lnTo>
                  <a:pt x="2139696" y="615696"/>
                </a:lnTo>
                <a:lnTo>
                  <a:pt x="6096" y="615696"/>
                </a:lnTo>
                <a:lnTo>
                  <a:pt x="6096" y="609600"/>
                </a:lnTo>
                <a:lnTo>
                  <a:pt x="0" y="622553"/>
                </a:lnTo>
                <a:lnTo>
                  <a:pt x="2146554" y="622553"/>
                </a:lnTo>
                <a:lnTo>
                  <a:pt x="2139696" y="609600"/>
                </a:lnTo>
                <a:close/>
              </a:path>
              <a:path w="2146554" h="622554">
                <a:moveTo>
                  <a:pt x="6096" y="12954"/>
                </a:moveTo>
                <a:lnTo>
                  <a:pt x="6096" y="6096"/>
                </a:lnTo>
                <a:lnTo>
                  <a:pt x="2133600" y="6096"/>
                </a:lnTo>
                <a:lnTo>
                  <a:pt x="12954" y="6096"/>
                </a:lnTo>
                <a:lnTo>
                  <a:pt x="2146554" y="0"/>
                </a:lnTo>
                <a:lnTo>
                  <a:pt x="0" y="0"/>
                </a:lnTo>
                <a:lnTo>
                  <a:pt x="0" y="622553"/>
                </a:lnTo>
                <a:lnTo>
                  <a:pt x="6096" y="12954"/>
                </a:lnTo>
                <a:close/>
              </a:path>
            </a:pathLst>
          </a:custGeom>
          <a:solidFill>
            <a:srgbClr val="000000"/>
          </a:solidFill>
        </p:spPr>
        <p:txBody>
          <a:bodyPr wrap="square" lIns="0" tIns="0" rIns="0" bIns="0" rtlCol="0">
            <a:noAutofit/>
          </a:bodyPr>
          <a:lstStyle/>
          <a:p>
            <a:endParaRPr/>
          </a:p>
        </p:txBody>
      </p:sp>
      <p:sp>
        <p:nvSpPr>
          <p:cNvPr id="8" name="object 36"/>
          <p:cNvSpPr/>
          <p:nvPr/>
        </p:nvSpPr>
        <p:spPr>
          <a:xfrm>
            <a:off x="3499104" y="845057"/>
            <a:ext cx="2133600" cy="609600"/>
          </a:xfrm>
          <a:custGeom>
            <a:avLst/>
            <a:gdLst/>
            <a:ahLst/>
            <a:cxnLst/>
            <a:rect l="l" t="t" r="r" b="b"/>
            <a:pathLst>
              <a:path w="2133600" h="609600">
                <a:moveTo>
                  <a:pt x="6096" y="596646"/>
                </a:moveTo>
                <a:lnTo>
                  <a:pt x="6096" y="0"/>
                </a:lnTo>
                <a:lnTo>
                  <a:pt x="0" y="609600"/>
                </a:lnTo>
                <a:lnTo>
                  <a:pt x="6096" y="596646"/>
                </a:lnTo>
                <a:close/>
              </a:path>
            </a:pathLst>
          </a:custGeom>
          <a:solidFill>
            <a:srgbClr val="000000"/>
          </a:solidFill>
        </p:spPr>
        <p:txBody>
          <a:bodyPr wrap="square" lIns="0" tIns="0" rIns="0" bIns="0" rtlCol="0">
            <a:noAutofit/>
          </a:bodyPr>
          <a:lstStyle/>
          <a:p>
            <a:endParaRPr/>
          </a:p>
        </p:txBody>
      </p:sp>
      <p:sp>
        <p:nvSpPr>
          <p:cNvPr id="9" name="object 37"/>
          <p:cNvSpPr/>
          <p:nvPr/>
        </p:nvSpPr>
        <p:spPr>
          <a:xfrm>
            <a:off x="3505200" y="838200"/>
            <a:ext cx="2133600" cy="609600"/>
          </a:xfrm>
          <a:custGeom>
            <a:avLst/>
            <a:gdLst/>
            <a:ahLst/>
            <a:cxnLst/>
            <a:rect l="l" t="t" r="r" b="b"/>
            <a:pathLst>
              <a:path w="2133600" h="609600">
                <a:moveTo>
                  <a:pt x="0" y="0"/>
                </a:moveTo>
                <a:lnTo>
                  <a:pt x="0" y="609599"/>
                </a:lnTo>
                <a:lnTo>
                  <a:pt x="2133600" y="609599"/>
                </a:lnTo>
                <a:lnTo>
                  <a:pt x="2133600" y="0"/>
                </a:lnTo>
                <a:lnTo>
                  <a:pt x="0" y="0"/>
                </a:lnTo>
                <a:close/>
              </a:path>
            </a:pathLst>
          </a:custGeom>
          <a:solidFill>
            <a:srgbClr val="4A7159"/>
          </a:solidFill>
        </p:spPr>
        <p:txBody>
          <a:bodyPr wrap="square" lIns="0" tIns="0" rIns="0" bIns="0" rtlCol="0">
            <a:noAutofit/>
          </a:bodyPr>
          <a:lstStyle/>
          <a:p>
            <a:endParaRPr/>
          </a:p>
        </p:txBody>
      </p:sp>
      <p:sp>
        <p:nvSpPr>
          <p:cNvPr id="10" name="object 38"/>
          <p:cNvSpPr/>
          <p:nvPr/>
        </p:nvSpPr>
        <p:spPr>
          <a:xfrm>
            <a:off x="3512058" y="832103"/>
            <a:ext cx="2133599" cy="622554"/>
          </a:xfrm>
          <a:custGeom>
            <a:avLst/>
            <a:gdLst/>
            <a:ahLst/>
            <a:cxnLst/>
            <a:rect l="l" t="t" r="r" b="b"/>
            <a:pathLst>
              <a:path w="2133599" h="622554">
                <a:moveTo>
                  <a:pt x="0" y="6096"/>
                </a:moveTo>
                <a:lnTo>
                  <a:pt x="2120645" y="6095"/>
                </a:lnTo>
                <a:lnTo>
                  <a:pt x="2126741" y="12953"/>
                </a:lnTo>
                <a:lnTo>
                  <a:pt x="2126741" y="609600"/>
                </a:lnTo>
                <a:lnTo>
                  <a:pt x="2133599" y="622553"/>
                </a:lnTo>
                <a:lnTo>
                  <a:pt x="2133599" y="0"/>
                </a:lnTo>
                <a:lnTo>
                  <a:pt x="0" y="6096"/>
                </a:lnTo>
                <a:close/>
              </a:path>
            </a:pathLst>
          </a:custGeom>
          <a:solidFill>
            <a:srgbClr val="000000"/>
          </a:solidFill>
        </p:spPr>
        <p:txBody>
          <a:bodyPr wrap="square" lIns="0" tIns="0" rIns="0" bIns="0" rtlCol="0">
            <a:noAutofit/>
          </a:bodyPr>
          <a:lstStyle/>
          <a:p>
            <a:endParaRPr/>
          </a:p>
        </p:txBody>
      </p:sp>
      <p:sp>
        <p:nvSpPr>
          <p:cNvPr id="11" name="object 39"/>
          <p:cNvSpPr/>
          <p:nvPr/>
        </p:nvSpPr>
        <p:spPr>
          <a:xfrm>
            <a:off x="3499104" y="832103"/>
            <a:ext cx="2146554" cy="622554"/>
          </a:xfrm>
          <a:custGeom>
            <a:avLst/>
            <a:gdLst/>
            <a:ahLst/>
            <a:cxnLst/>
            <a:rect l="l" t="t" r="r" b="b"/>
            <a:pathLst>
              <a:path w="2146554" h="622554">
                <a:moveTo>
                  <a:pt x="0" y="622553"/>
                </a:moveTo>
                <a:lnTo>
                  <a:pt x="2146554" y="622553"/>
                </a:lnTo>
                <a:lnTo>
                  <a:pt x="2139696" y="609600"/>
                </a:lnTo>
                <a:lnTo>
                  <a:pt x="2139696" y="12953"/>
                </a:lnTo>
                <a:lnTo>
                  <a:pt x="2133600" y="6095"/>
                </a:lnTo>
                <a:lnTo>
                  <a:pt x="12954" y="6096"/>
                </a:lnTo>
                <a:lnTo>
                  <a:pt x="2146554" y="0"/>
                </a:lnTo>
                <a:lnTo>
                  <a:pt x="0" y="0"/>
                </a:lnTo>
                <a:lnTo>
                  <a:pt x="0" y="622553"/>
                </a:lnTo>
                <a:lnTo>
                  <a:pt x="6096" y="12954"/>
                </a:lnTo>
                <a:lnTo>
                  <a:pt x="2133600" y="12954"/>
                </a:lnTo>
                <a:lnTo>
                  <a:pt x="2133600" y="615695"/>
                </a:lnTo>
                <a:lnTo>
                  <a:pt x="12954" y="615695"/>
                </a:lnTo>
                <a:lnTo>
                  <a:pt x="6096" y="609600"/>
                </a:lnTo>
                <a:lnTo>
                  <a:pt x="0" y="622553"/>
                </a:lnTo>
                <a:close/>
              </a:path>
            </a:pathLst>
          </a:custGeom>
          <a:solidFill>
            <a:srgbClr val="000000"/>
          </a:solidFill>
        </p:spPr>
        <p:txBody>
          <a:bodyPr wrap="square" lIns="0" tIns="0" rIns="0" bIns="0" rtlCol="0">
            <a:noAutofit/>
          </a:bodyPr>
          <a:lstStyle/>
          <a:p>
            <a:endParaRPr/>
          </a:p>
        </p:txBody>
      </p:sp>
      <p:sp>
        <p:nvSpPr>
          <p:cNvPr id="12" name="object 40"/>
          <p:cNvSpPr/>
          <p:nvPr/>
        </p:nvSpPr>
        <p:spPr>
          <a:xfrm>
            <a:off x="3499104" y="845057"/>
            <a:ext cx="2133600" cy="609600"/>
          </a:xfrm>
          <a:custGeom>
            <a:avLst/>
            <a:gdLst/>
            <a:ahLst/>
            <a:cxnLst/>
            <a:rect l="l" t="t" r="r" b="b"/>
            <a:pathLst>
              <a:path w="2133600" h="609600">
                <a:moveTo>
                  <a:pt x="2133600" y="602742"/>
                </a:moveTo>
                <a:lnTo>
                  <a:pt x="2133600" y="596646"/>
                </a:lnTo>
                <a:lnTo>
                  <a:pt x="12953" y="596646"/>
                </a:lnTo>
                <a:lnTo>
                  <a:pt x="12953" y="0"/>
                </a:lnTo>
                <a:lnTo>
                  <a:pt x="6096" y="0"/>
                </a:lnTo>
                <a:lnTo>
                  <a:pt x="0" y="609600"/>
                </a:lnTo>
                <a:lnTo>
                  <a:pt x="6096" y="596646"/>
                </a:lnTo>
                <a:lnTo>
                  <a:pt x="12954" y="602742"/>
                </a:lnTo>
                <a:lnTo>
                  <a:pt x="2133600" y="602742"/>
                </a:lnTo>
                <a:close/>
              </a:path>
            </a:pathLst>
          </a:custGeom>
          <a:solidFill>
            <a:srgbClr val="000000"/>
          </a:solidFill>
        </p:spPr>
        <p:txBody>
          <a:bodyPr wrap="square" lIns="0" tIns="0" rIns="0" bIns="0" rtlCol="0">
            <a:noAutofit/>
          </a:bodyPr>
          <a:lstStyle/>
          <a:p>
            <a:endParaRPr/>
          </a:p>
        </p:txBody>
      </p:sp>
      <p:sp>
        <p:nvSpPr>
          <p:cNvPr id="13" name="object 41"/>
          <p:cNvSpPr/>
          <p:nvPr/>
        </p:nvSpPr>
        <p:spPr>
          <a:xfrm>
            <a:off x="3512058" y="1517904"/>
            <a:ext cx="2133599" cy="2222754"/>
          </a:xfrm>
          <a:custGeom>
            <a:avLst/>
            <a:gdLst/>
            <a:ahLst/>
            <a:cxnLst/>
            <a:rect l="l" t="t" r="r" b="b"/>
            <a:pathLst>
              <a:path w="2133599" h="2222754">
                <a:moveTo>
                  <a:pt x="2133599" y="0"/>
                </a:moveTo>
                <a:lnTo>
                  <a:pt x="0" y="6095"/>
                </a:lnTo>
                <a:lnTo>
                  <a:pt x="2120645" y="6095"/>
                </a:lnTo>
                <a:lnTo>
                  <a:pt x="2126741" y="6096"/>
                </a:lnTo>
                <a:lnTo>
                  <a:pt x="2126741" y="288035"/>
                </a:lnTo>
                <a:lnTo>
                  <a:pt x="2133599" y="288035"/>
                </a:lnTo>
                <a:lnTo>
                  <a:pt x="2133599" y="0"/>
                </a:lnTo>
                <a:close/>
              </a:path>
            </a:pathLst>
          </a:custGeom>
          <a:solidFill>
            <a:srgbClr val="000000"/>
          </a:solidFill>
        </p:spPr>
        <p:txBody>
          <a:bodyPr wrap="square" lIns="0" tIns="0" rIns="0" bIns="0" rtlCol="0">
            <a:noAutofit/>
          </a:bodyPr>
          <a:lstStyle/>
          <a:p>
            <a:endParaRPr/>
          </a:p>
        </p:txBody>
      </p:sp>
      <p:sp>
        <p:nvSpPr>
          <p:cNvPr id="14" name="object 42"/>
          <p:cNvSpPr/>
          <p:nvPr/>
        </p:nvSpPr>
        <p:spPr>
          <a:xfrm>
            <a:off x="3499104" y="1517904"/>
            <a:ext cx="2146554" cy="2222754"/>
          </a:xfrm>
          <a:custGeom>
            <a:avLst/>
            <a:gdLst/>
            <a:ahLst/>
            <a:cxnLst/>
            <a:rect l="l" t="t" r="r" b="b"/>
            <a:pathLst>
              <a:path w="2146554" h="2222754">
                <a:moveTo>
                  <a:pt x="5337" y="288035"/>
                </a:moveTo>
                <a:lnTo>
                  <a:pt x="6096" y="12953"/>
                </a:lnTo>
                <a:lnTo>
                  <a:pt x="6096" y="6096"/>
                </a:lnTo>
                <a:lnTo>
                  <a:pt x="2133600" y="6096"/>
                </a:lnTo>
                <a:lnTo>
                  <a:pt x="12954" y="6095"/>
                </a:lnTo>
                <a:lnTo>
                  <a:pt x="2146554" y="0"/>
                </a:lnTo>
                <a:lnTo>
                  <a:pt x="0" y="0"/>
                </a:lnTo>
                <a:lnTo>
                  <a:pt x="0" y="288035"/>
                </a:lnTo>
                <a:lnTo>
                  <a:pt x="5337" y="288035"/>
                </a:lnTo>
                <a:close/>
              </a:path>
            </a:pathLst>
          </a:custGeom>
          <a:solidFill>
            <a:srgbClr val="000000"/>
          </a:solidFill>
        </p:spPr>
        <p:txBody>
          <a:bodyPr wrap="square" lIns="0" tIns="0" rIns="0" bIns="0" rtlCol="0">
            <a:noAutofit/>
          </a:bodyPr>
          <a:lstStyle/>
          <a:p>
            <a:endParaRPr/>
          </a:p>
        </p:txBody>
      </p:sp>
      <p:sp>
        <p:nvSpPr>
          <p:cNvPr id="15" name="object 43"/>
          <p:cNvSpPr/>
          <p:nvPr/>
        </p:nvSpPr>
        <p:spPr>
          <a:xfrm>
            <a:off x="3499104" y="1530857"/>
            <a:ext cx="2133600" cy="2209800"/>
          </a:xfrm>
          <a:custGeom>
            <a:avLst/>
            <a:gdLst/>
            <a:ahLst/>
            <a:cxnLst/>
            <a:rect l="l" t="t" r="r" b="b"/>
            <a:pathLst>
              <a:path w="2133600" h="2209800">
                <a:moveTo>
                  <a:pt x="6096" y="275082"/>
                </a:moveTo>
                <a:lnTo>
                  <a:pt x="6096" y="0"/>
                </a:lnTo>
                <a:lnTo>
                  <a:pt x="5337" y="275082"/>
                </a:lnTo>
                <a:lnTo>
                  <a:pt x="6096" y="275082"/>
                </a:lnTo>
                <a:close/>
              </a:path>
            </a:pathLst>
          </a:custGeom>
          <a:solidFill>
            <a:srgbClr val="000000"/>
          </a:solidFill>
        </p:spPr>
        <p:txBody>
          <a:bodyPr wrap="square" lIns="0" tIns="0" rIns="0" bIns="0" rtlCol="0">
            <a:noAutofit/>
          </a:bodyPr>
          <a:lstStyle/>
          <a:p>
            <a:endParaRPr/>
          </a:p>
        </p:txBody>
      </p:sp>
      <p:sp>
        <p:nvSpPr>
          <p:cNvPr id="16" name="object 44"/>
          <p:cNvSpPr/>
          <p:nvPr/>
        </p:nvSpPr>
        <p:spPr>
          <a:xfrm>
            <a:off x="3505200" y="1524000"/>
            <a:ext cx="2133600" cy="281939"/>
          </a:xfrm>
          <a:custGeom>
            <a:avLst/>
            <a:gdLst/>
            <a:ahLst/>
            <a:cxnLst/>
            <a:rect l="l" t="t" r="r" b="b"/>
            <a:pathLst>
              <a:path w="2133600" h="281939">
                <a:moveTo>
                  <a:pt x="2133600" y="281939"/>
                </a:moveTo>
                <a:lnTo>
                  <a:pt x="2133600" y="0"/>
                </a:lnTo>
                <a:lnTo>
                  <a:pt x="0" y="0"/>
                </a:lnTo>
                <a:lnTo>
                  <a:pt x="0" y="281939"/>
                </a:lnTo>
                <a:lnTo>
                  <a:pt x="1066800" y="281939"/>
                </a:lnTo>
                <a:lnTo>
                  <a:pt x="2133600" y="281939"/>
                </a:lnTo>
                <a:close/>
              </a:path>
            </a:pathLst>
          </a:custGeom>
          <a:solidFill>
            <a:srgbClr val="FEFFFE"/>
          </a:solidFill>
        </p:spPr>
        <p:txBody>
          <a:bodyPr wrap="square" lIns="0" tIns="0" rIns="0" bIns="0" rtlCol="0">
            <a:noAutofit/>
          </a:bodyPr>
          <a:lstStyle/>
          <a:p>
            <a:endParaRPr/>
          </a:p>
        </p:txBody>
      </p:sp>
      <p:sp>
        <p:nvSpPr>
          <p:cNvPr id="17" name="object 45"/>
          <p:cNvSpPr/>
          <p:nvPr/>
        </p:nvSpPr>
        <p:spPr>
          <a:xfrm>
            <a:off x="3512058" y="1517904"/>
            <a:ext cx="2133599" cy="2222754"/>
          </a:xfrm>
          <a:custGeom>
            <a:avLst/>
            <a:gdLst/>
            <a:ahLst/>
            <a:cxnLst/>
            <a:rect l="l" t="t" r="r" b="b"/>
            <a:pathLst>
              <a:path w="2133599" h="2222754">
                <a:moveTo>
                  <a:pt x="2133599" y="288035"/>
                </a:moveTo>
                <a:lnTo>
                  <a:pt x="2133599" y="0"/>
                </a:lnTo>
                <a:lnTo>
                  <a:pt x="0" y="6095"/>
                </a:lnTo>
                <a:lnTo>
                  <a:pt x="2120645" y="6095"/>
                </a:lnTo>
                <a:lnTo>
                  <a:pt x="2126741" y="12953"/>
                </a:lnTo>
                <a:lnTo>
                  <a:pt x="2126741" y="288035"/>
                </a:lnTo>
                <a:lnTo>
                  <a:pt x="2133599" y="288035"/>
                </a:lnTo>
                <a:close/>
              </a:path>
            </a:pathLst>
          </a:custGeom>
          <a:solidFill>
            <a:srgbClr val="000000"/>
          </a:solidFill>
        </p:spPr>
        <p:txBody>
          <a:bodyPr wrap="square" lIns="0" tIns="0" rIns="0" bIns="0" rtlCol="0">
            <a:noAutofit/>
          </a:bodyPr>
          <a:lstStyle/>
          <a:p>
            <a:endParaRPr/>
          </a:p>
        </p:txBody>
      </p:sp>
      <p:sp>
        <p:nvSpPr>
          <p:cNvPr id="18" name="object 46"/>
          <p:cNvSpPr/>
          <p:nvPr/>
        </p:nvSpPr>
        <p:spPr>
          <a:xfrm>
            <a:off x="3499104" y="1517904"/>
            <a:ext cx="2146554" cy="2222754"/>
          </a:xfrm>
          <a:custGeom>
            <a:avLst/>
            <a:gdLst/>
            <a:ahLst/>
            <a:cxnLst/>
            <a:rect l="l" t="t" r="r" b="b"/>
            <a:pathLst>
              <a:path w="2146554" h="2222754">
                <a:moveTo>
                  <a:pt x="5337" y="288035"/>
                </a:moveTo>
                <a:lnTo>
                  <a:pt x="6096" y="12953"/>
                </a:lnTo>
                <a:lnTo>
                  <a:pt x="2133600" y="12954"/>
                </a:lnTo>
                <a:lnTo>
                  <a:pt x="2133600" y="288035"/>
                </a:lnTo>
                <a:lnTo>
                  <a:pt x="2139696" y="288035"/>
                </a:lnTo>
                <a:lnTo>
                  <a:pt x="2139696" y="12953"/>
                </a:lnTo>
                <a:lnTo>
                  <a:pt x="2133600" y="6095"/>
                </a:lnTo>
                <a:lnTo>
                  <a:pt x="12954" y="6095"/>
                </a:lnTo>
                <a:lnTo>
                  <a:pt x="2146554" y="0"/>
                </a:lnTo>
                <a:lnTo>
                  <a:pt x="0" y="0"/>
                </a:lnTo>
                <a:lnTo>
                  <a:pt x="0" y="288035"/>
                </a:lnTo>
                <a:lnTo>
                  <a:pt x="5337" y="288035"/>
                </a:lnTo>
                <a:close/>
              </a:path>
            </a:pathLst>
          </a:custGeom>
          <a:solidFill>
            <a:srgbClr val="000000"/>
          </a:solidFill>
        </p:spPr>
        <p:txBody>
          <a:bodyPr wrap="square" lIns="0" tIns="0" rIns="0" bIns="0" rtlCol="0">
            <a:noAutofit/>
          </a:bodyPr>
          <a:lstStyle/>
          <a:p>
            <a:endParaRPr/>
          </a:p>
        </p:txBody>
      </p:sp>
      <p:sp>
        <p:nvSpPr>
          <p:cNvPr id="19" name="object 47"/>
          <p:cNvSpPr/>
          <p:nvPr/>
        </p:nvSpPr>
        <p:spPr>
          <a:xfrm>
            <a:off x="3499104" y="1530857"/>
            <a:ext cx="2133600" cy="2209800"/>
          </a:xfrm>
          <a:custGeom>
            <a:avLst/>
            <a:gdLst/>
            <a:ahLst/>
            <a:cxnLst/>
            <a:rect l="l" t="t" r="r" b="b"/>
            <a:pathLst>
              <a:path w="2133600" h="2209800">
                <a:moveTo>
                  <a:pt x="12953" y="275082"/>
                </a:moveTo>
                <a:lnTo>
                  <a:pt x="12953" y="0"/>
                </a:lnTo>
                <a:lnTo>
                  <a:pt x="6096" y="0"/>
                </a:lnTo>
                <a:lnTo>
                  <a:pt x="5337" y="275082"/>
                </a:lnTo>
                <a:lnTo>
                  <a:pt x="12953" y="275082"/>
                </a:lnTo>
                <a:close/>
              </a:path>
            </a:pathLst>
          </a:custGeom>
          <a:solidFill>
            <a:srgbClr val="000000"/>
          </a:solidFill>
        </p:spPr>
        <p:txBody>
          <a:bodyPr wrap="square" lIns="0" tIns="0" rIns="0" bIns="0" rtlCol="0">
            <a:noAutofit/>
          </a:bodyPr>
          <a:lstStyle/>
          <a:p>
            <a:endParaRPr/>
          </a:p>
        </p:txBody>
      </p:sp>
      <p:sp>
        <p:nvSpPr>
          <p:cNvPr id="20" name="object 48"/>
          <p:cNvSpPr/>
          <p:nvPr/>
        </p:nvSpPr>
        <p:spPr>
          <a:xfrm>
            <a:off x="6255258" y="832103"/>
            <a:ext cx="2514600" cy="698754"/>
          </a:xfrm>
          <a:custGeom>
            <a:avLst/>
            <a:gdLst/>
            <a:ahLst/>
            <a:cxnLst/>
            <a:rect l="l" t="t" r="r" b="b"/>
            <a:pathLst>
              <a:path w="2514600" h="698753">
                <a:moveTo>
                  <a:pt x="2514600" y="0"/>
                </a:moveTo>
                <a:lnTo>
                  <a:pt x="0" y="6096"/>
                </a:lnTo>
                <a:lnTo>
                  <a:pt x="1670138" y="6096"/>
                </a:lnTo>
                <a:lnTo>
                  <a:pt x="2507742" y="6096"/>
                </a:lnTo>
                <a:lnTo>
                  <a:pt x="2507742" y="685800"/>
                </a:lnTo>
                <a:lnTo>
                  <a:pt x="2514600" y="698754"/>
                </a:lnTo>
                <a:lnTo>
                  <a:pt x="2514600" y="0"/>
                </a:lnTo>
                <a:close/>
              </a:path>
            </a:pathLst>
          </a:custGeom>
          <a:solidFill>
            <a:srgbClr val="000000"/>
          </a:solidFill>
        </p:spPr>
        <p:txBody>
          <a:bodyPr wrap="square" lIns="0" tIns="0" rIns="0" bIns="0" rtlCol="0">
            <a:noAutofit/>
          </a:bodyPr>
          <a:lstStyle/>
          <a:p>
            <a:endParaRPr/>
          </a:p>
        </p:txBody>
      </p:sp>
      <p:sp>
        <p:nvSpPr>
          <p:cNvPr id="21" name="object 49"/>
          <p:cNvSpPr/>
          <p:nvPr/>
        </p:nvSpPr>
        <p:spPr>
          <a:xfrm>
            <a:off x="6242304" y="832103"/>
            <a:ext cx="2527554" cy="698754"/>
          </a:xfrm>
          <a:custGeom>
            <a:avLst/>
            <a:gdLst/>
            <a:ahLst/>
            <a:cxnLst/>
            <a:rect l="l" t="t" r="r" b="b"/>
            <a:pathLst>
              <a:path w="2527554" h="698754">
                <a:moveTo>
                  <a:pt x="2527554" y="698754"/>
                </a:moveTo>
                <a:lnTo>
                  <a:pt x="2520696" y="685800"/>
                </a:lnTo>
                <a:lnTo>
                  <a:pt x="2520696" y="691896"/>
                </a:lnTo>
                <a:lnTo>
                  <a:pt x="6096" y="691896"/>
                </a:lnTo>
                <a:lnTo>
                  <a:pt x="6096" y="685800"/>
                </a:lnTo>
                <a:lnTo>
                  <a:pt x="0" y="698754"/>
                </a:lnTo>
                <a:lnTo>
                  <a:pt x="2527554" y="698754"/>
                </a:lnTo>
                <a:close/>
              </a:path>
              <a:path w="2527554" h="698754">
                <a:moveTo>
                  <a:pt x="6096" y="12954"/>
                </a:moveTo>
                <a:lnTo>
                  <a:pt x="6096" y="6096"/>
                </a:lnTo>
                <a:lnTo>
                  <a:pt x="1683092" y="6096"/>
                </a:lnTo>
                <a:lnTo>
                  <a:pt x="12953" y="6096"/>
                </a:lnTo>
                <a:lnTo>
                  <a:pt x="2527554" y="0"/>
                </a:lnTo>
                <a:lnTo>
                  <a:pt x="0" y="0"/>
                </a:lnTo>
                <a:lnTo>
                  <a:pt x="0" y="698754"/>
                </a:lnTo>
                <a:lnTo>
                  <a:pt x="6096" y="12954"/>
                </a:lnTo>
                <a:close/>
              </a:path>
            </a:pathLst>
          </a:custGeom>
          <a:solidFill>
            <a:srgbClr val="000000"/>
          </a:solidFill>
        </p:spPr>
        <p:txBody>
          <a:bodyPr wrap="square" lIns="0" tIns="0" rIns="0" bIns="0" rtlCol="0">
            <a:noAutofit/>
          </a:bodyPr>
          <a:lstStyle/>
          <a:p>
            <a:endParaRPr/>
          </a:p>
        </p:txBody>
      </p:sp>
      <p:sp>
        <p:nvSpPr>
          <p:cNvPr id="22" name="object 50"/>
          <p:cNvSpPr/>
          <p:nvPr/>
        </p:nvSpPr>
        <p:spPr>
          <a:xfrm>
            <a:off x="6242304" y="845057"/>
            <a:ext cx="2514600" cy="685799"/>
          </a:xfrm>
          <a:custGeom>
            <a:avLst/>
            <a:gdLst/>
            <a:ahLst/>
            <a:cxnLst/>
            <a:rect l="l" t="t" r="r" b="b"/>
            <a:pathLst>
              <a:path w="2514600" h="685800">
                <a:moveTo>
                  <a:pt x="6096" y="672846"/>
                </a:moveTo>
                <a:lnTo>
                  <a:pt x="6096" y="0"/>
                </a:lnTo>
                <a:lnTo>
                  <a:pt x="0" y="685800"/>
                </a:lnTo>
                <a:lnTo>
                  <a:pt x="6096" y="672846"/>
                </a:lnTo>
                <a:close/>
              </a:path>
            </a:pathLst>
          </a:custGeom>
          <a:solidFill>
            <a:srgbClr val="000000"/>
          </a:solidFill>
        </p:spPr>
        <p:txBody>
          <a:bodyPr wrap="square" lIns="0" tIns="0" rIns="0" bIns="0" rtlCol="0">
            <a:noAutofit/>
          </a:bodyPr>
          <a:lstStyle/>
          <a:p>
            <a:endParaRPr/>
          </a:p>
        </p:txBody>
      </p:sp>
      <p:sp>
        <p:nvSpPr>
          <p:cNvPr id="23" name="object 51"/>
          <p:cNvSpPr/>
          <p:nvPr/>
        </p:nvSpPr>
        <p:spPr>
          <a:xfrm>
            <a:off x="6248400" y="838199"/>
            <a:ext cx="2514600" cy="685800"/>
          </a:xfrm>
          <a:custGeom>
            <a:avLst/>
            <a:gdLst/>
            <a:ahLst/>
            <a:cxnLst/>
            <a:rect l="l" t="t" r="r" b="b"/>
            <a:pathLst>
              <a:path w="2514600" h="685800">
                <a:moveTo>
                  <a:pt x="0" y="0"/>
                </a:moveTo>
                <a:lnTo>
                  <a:pt x="0" y="685800"/>
                </a:lnTo>
                <a:lnTo>
                  <a:pt x="2514600" y="685800"/>
                </a:lnTo>
                <a:lnTo>
                  <a:pt x="2514600" y="0"/>
                </a:lnTo>
                <a:lnTo>
                  <a:pt x="0" y="0"/>
                </a:lnTo>
                <a:close/>
              </a:path>
            </a:pathLst>
          </a:custGeom>
          <a:solidFill>
            <a:srgbClr val="4A7159"/>
          </a:solidFill>
        </p:spPr>
        <p:txBody>
          <a:bodyPr wrap="square" lIns="0" tIns="0" rIns="0" bIns="0" rtlCol="0">
            <a:noAutofit/>
          </a:bodyPr>
          <a:lstStyle/>
          <a:p>
            <a:endParaRPr/>
          </a:p>
        </p:txBody>
      </p:sp>
      <p:sp>
        <p:nvSpPr>
          <p:cNvPr id="24" name="object 52"/>
          <p:cNvSpPr/>
          <p:nvPr/>
        </p:nvSpPr>
        <p:spPr>
          <a:xfrm>
            <a:off x="6255258" y="832103"/>
            <a:ext cx="2514600" cy="698754"/>
          </a:xfrm>
          <a:custGeom>
            <a:avLst/>
            <a:gdLst/>
            <a:ahLst/>
            <a:cxnLst/>
            <a:rect l="l" t="t" r="r" b="b"/>
            <a:pathLst>
              <a:path w="2514600" h="698753">
                <a:moveTo>
                  <a:pt x="0" y="6096"/>
                </a:moveTo>
                <a:lnTo>
                  <a:pt x="2501646" y="6096"/>
                </a:lnTo>
                <a:lnTo>
                  <a:pt x="2507742" y="12954"/>
                </a:lnTo>
                <a:lnTo>
                  <a:pt x="2507742" y="685800"/>
                </a:lnTo>
                <a:lnTo>
                  <a:pt x="2514600" y="698754"/>
                </a:lnTo>
                <a:lnTo>
                  <a:pt x="2514600" y="0"/>
                </a:lnTo>
                <a:lnTo>
                  <a:pt x="0" y="6096"/>
                </a:lnTo>
                <a:close/>
              </a:path>
            </a:pathLst>
          </a:custGeom>
          <a:solidFill>
            <a:srgbClr val="000000"/>
          </a:solidFill>
        </p:spPr>
        <p:txBody>
          <a:bodyPr wrap="square" lIns="0" tIns="0" rIns="0" bIns="0" rtlCol="0">
            <a:noAutofit/>
          </a:bodyPr>
          <a:lstStyle/>
          <a:p>
            <a:endParaRPr/>
          </a:p>
        </p:txBody>
      </p:sp>
      <p:sp>
        <p:nvSpPr>
          <p:cNvPr id="25" name="object 53"/>
          <p:cNvSpPr/>
          <p:nvPr/>
        </p:nvSpPr>
        <p:spPr>
          <a:xfrm>
            <a:off x="6242304" y="832103"/>
            <a:ext cx="2527554" cy="698754"/>
          </a:xfrm>
          <a:custGeom>
            <a:avLst/>
            <a:gdLst/>
            <a:ahLst/>
            <a:cxnLst/>
            <a:rect l="l" t="t" r="r" b="b"/>
            <a:pathLst>
              <a:path w="2527554" h="698754">
                <a:moveTo>
                  <a:pt x="0" y="698754"/>
                </a:moveTo>
                <a:lnTo>
                  <a:pt x="2527554" y="698754"/>
                </a:lnTo>
                <a:lnTo>
                  <a:pt x="2520696" y="685800"/>
                </a:lnTo>
                <a:lnTo>
                  <a:pt x="2520696" y="12954"/>
                </a:lnTo>
                <a:lnTo>
                  <a:pt x="2514600" y="6096"/>
                </a:lnTo>
                <a:lnTo>
                  <a:pt x="12953" y="6096"/>
                </a:lnTo>
                <a:lnTo>
                  <a:pt x="2527554" y="0"/>
                </a:lnTo>
                <a:lnTo>
                  <a:pt x="0" y="0"/>
                </a:lnTo>
                <a:lnTo>
                  <a:pt x="0" y="698754"/>
                </a:lnTo>
                <a:lnTo>
                  <a:pt x="6096" y="12954"/>
                </a:lnTo>
                <a:lnTo>
                  <a:pt x="2514600" y="12954"/>
                </a:lnTo>
                <a:lnTo>
                  <a:pt x="2514600" y="691896"/>
                </a:lnTo>
                <a:lnTo>
                  <a:pt x="12953" y="691896"/>
                </a:lnTo>
                <a:lnTo>
                  <a:pt x="6096" y="685800"/>
                </a:lnTo>
                <a:lnTo>
                  <a:pt x="0" y="698754"/>
                </a:lnTo>
                <a:close/>
              </a:path>
            </a:pathLst>
          </a:custGeom>
          <a:solidFill>
            <a:srgbClr val="000000"/>
          </a:solidFill>
        </p:spPr>
        <p:txBody>
          <a:bodyPr wrap="square" lIns="0" tIns="0" rIns="0" bIns="0" rtlCol="0">
            <a:noAutofit/>
          </a:bodyPr>
          <a:lstStyle/>
          <a:p>
            <a:endParaRPr/>
          </a:p>
        </p:txBody>
      </p:sp>
      <p:sp>
        <p:nvSpPr>
          <p:cNvPr id="26" name="object 54"/>
          <p:cNvSpPr/>
          <p:nvPr/>
        </p:nvSpPr>
        <p:spPr>
          <a:xfrm>
            <a:off x="6242304" y="845057"/>
            <a:ext cx="2514600" cy="685799"/>
          </a:xfrm>
          <a:custGeom>
            <a:avLst/>
            <a:gdLst/>
            <a:ahLst/>
            <a:cxnLst/>
            <a:rect l="l" t="t" r="r" b="b"/>
            <a:pathLst>
              <a:path w="2514600" h="685800">
                <a:moveTo>
                  <a:pt x="2514600" y="678941"/>
                </a:moveTo>
                <a:lnTo>
                  <a:pt x="2514600" y="672846"/>
                </a:lnTo>
                <a:lnTo>
                  <a:pt x="12954" y="672846"/>
                </a:lnTo>
                <a:lnTo>
                  <a:pt x="12954" y="0"/>
                </a:lnTo>
                <a:lnTo>
                  <a:pt x="6096" y="0"/>
                </a:lnTo>
                <a:lnTo>
                  <a:pt x="0" y="685800"/>
                </a:lnTo>
                <a:lnTo>
                  <a:pt x="6096" y="672846"/>
                </a:lnTo>
                <a:lnTo>
                  <a:pt x="12953" y="678942"/>
                </a:lnTo>
                <a:lnTo>
                  <a:pt x="2514600" y="678941"/>
                </a:lnTo>
                <a:close/>
              </a:path>
            </a:pathLst>
          </a:custGeom>
          <a:solidFill>
            <a:srgbClr val="000000"/>
          </a:solidFill>
        </p:spPr>
        <p:txBody>
          <a:bodyPr wrap="square" lIns="0" tIns="0" rIns="0" bIns="0" rtlCol="0">
            <a:noAutofit/>
          </a:bodyPr>
          <a:lstStyle/>
          <a:p>
            <a:endParaRPr/>
          </a:p>
        </p:txBody>
      </p:sp>
      <p:sp>
        <p:nvSpPr>
          <p:cNvPr id="27" name="object 55"/>
          <p:cNvSpPr/>
          <p:nvPr/>
        </p:nvSpPr>
        <p:spPr>
          <a:xfrm>
            <a:off x="6248400" y="1600199"/>
            <a:ext cx="2514600" cy="205740"/>
          </a:xfrm>
          <a:custGeom>
            <a:avLst/>
            <a:gdLst/>
            <a:ahLst/>
            <a:cxnLst/>
            <a:rect l="l" t="t" r="r" b="b"/>
            <a:pathLst>
              <a:path w="2514600" h="205740">
                <a:moveTo>
                  <a:pt x="2514600" y="0"/>
                </a:moveTo>
                <a:lnTo>
                  <a:pt x="0" y="0"/>
                </a:lnTo>
                <a:lnTo>
                  <a:pt x="2514600" y="0"/>
                </a:lnTo>
                <a:close/>
              </a:path>
            </a:pathLst>
          </a:custGeom>
          <a:solidFill>
            <a:srgbClr val="FEFFFE"/>
          </a:solidFill>
        </p:spPr>
        <p:txBody>
          <a:bodyPr wrap="square" lIns="0" tIns="0" rIns="0" bIns="0" rtlCol="0">
            <a:noAutofit/>
          </a:bodyPr>
          <a:lstStyle/>
          <a:p>
            <a:endParaRPr/>
          </a:p>
        </p:txBody>
      </p:sp>
      <p:sp>
        <p:nvSpPr>
          <p:cNvPr id="28" name="object 56"/>
          <p:cNvSpPr/>
          <p:nvPr/>
        </p:nvSpPr>
        <p:spPr>
          <a:xfrm>
            <a:off x="6255258" y="1594104"/>
            <a:ext cx="2514600" cy="2146554"/>
          </a:xfrm>
          <a:custGeom>
            <a:avLst/>
            <a:gdLst/>
            <a:ahLst/>
            <a:cxnLst/>
            <a:rect l="l" t="t" r="r" b="b"/>
            <a:pathLst>
              <a:path w="2514600" h="2146554">
                <a:moveTo>
                  <a:pt x="2514600" y="0"/>
                </a:moveTo>
                <a:lnTo>
                  <a:pt x="0" y="6095"/>
                </a:lnTo>
                <a:lnTo>
                  <a:pt x="2501646" y="6095"/>
                </a:lnTo>
                <a:lnTo>
                  <a:pt x="2507742" y="6095"/>
                </a:lnTo>
                <a:lnTo>
                  <a:pt x="2507742" y="211835"/>
                </a:lnTo>
                <a:lnTo>
                  <a:pt x="2514600" y="211835"/>
                </a:lnTo>
                <a:lnTo>
                  <a:pt x="2514600" y="0"/>
                </a:lnTo>
                <a:close/>
              </a:path>
            </a:pathLst>
          </a:custGeom>
          <a:solidFill>
            <a:srgbClr val="000000"/>
          </a:solidFill>
        </p:spPr>
        <p:txBody>
          <a:bodyPr wrap="square" lIns="0" tIns="0" rIns="0" bIns="0" rtlCol="0">
            <a:noAutofit/>
          </a:bodyPr>
          <a:lstStyle/>
          <a:p>
            <a:endParaRPr/>
          </a:p>
        </p:txBody>
      </p:sp>
      <p:sp>
        <p:nvSpPr>
          <p:cNvPr id="29" name="object 57"/>
          <p:cNvSpPr/>
          <p:nvPr/>
        </p:nvSpPr>
        <p:spPr>
          <a:xfrm>
            <a:off x="6242304" y="1594104"/>
            <a:ext cx="2527554" cy="2146554"/>
          </a:xfrm>
          <a:custGeom>
            <a:avLst/>
            <a:gdLst/>
            <a:ahLst/>
            <a:cxnLst/>
            <a:rect l="l" t="t" r="r" b="b"/>
            <a:pathLst>
              <a:path w="2527554" h="2146554">
                <a:moveTo>
                  <a:pt x="5527" y="211835"/>
                </a:moveTo>
                <a:lnTo>
                  <a:pt x="6096" y="12953"/>
                </a:lnTo>
                <a:lnTo>
                  <a:pt x="6096" y="6096"/>
                </a:lnTo>
                <a:lnTo>
                  <a:pt x="2514600" y="6095"/>
                </a:lnTo>
                <a:lnTo>
                  <a:pt x="12953" y="6095"/>
                </a:lnTo>
                <a:lnTo>
                  <a:pt x="2527554" y="0"/>
                </a:lnTo>
                <a:lnTo>
                  <a:pt x="0" y="0"/>
                </a:lnTo>
                <a:lnTo>
                  <a:pt x="0" y="211835"/>
                </a:lnTo>
                <a:lnTo>
                  <a:pt x="5527" y="211835"/>
                </a:lnTo>
                <a:close/>
              </a:path>
            </a:pathLst>
          </a:custGeom>
          <a:solidFill>
            <a:srgbClr val="000000"/>
          </a:solidFill>
        </p:spPr>
        <p:txBody>
          <a:bodyPr wrap="square" lIns="0" tIns="0" rIns="0" bIns="0" rtlCol="0">
            <a:noAutofit/>
          </a:bodyPr>
          <a:lstStyle/>
          <a:p>
            <a:endParaRPr/>
          </a:p>
        </p:txBody>
      </p:sp>
      <p:sp>
        <p:nvSpPr>
          <p:cNvPr id="30" name="object 58"/>
          <p:cNvSpPr/>
          <p:nvPr/>
        </p:nvSpPr>
        <p:spPr>
          <a:xfrm>
            <a:off x="6242304" y="1607057"/>
            <a:ext cx="2514600" cy="2133600"/>
          </a:xfrm>
          <a:custGeom>
            <a:avLst/>
            <a:gdLst/>
            <a:ahLst/>
            <a:cxnLst/>
            <a:rect l="l" t="t" r="r" b="b"/>
            <a:pathLst>
              <a:path w="2514600" h="2133600">
                <a:moveTo>
                  <a:pt x="6096" y="198882"/>
                </a:moveTo>
                <a:lnTo>
                  <a:pt x="6096" y="0"/>
                </a:lnTo>
                <a:lnTo>
                  <a:pt x="5527" y="198882"/>
                </a:lnTo>
                <a:lnTo>
                  <a:pt x="6096" y="198882"/>
                </a:lnTo>
                <a:close/>
              </a:path>
            </a:pathLst>
          </a:custGeom>
          <a:solidFill>
            <a:srgbClr val="000000"/>
          </a:solidFill>
        </p:spPr>
        <p:txBody>
          <a:bodyPr wrap="square" lIns="0" tIns="0" rIns="0" bIns="0" rtlCol="0">
            <a:noAutofit/>
          </a:bodyPr>
          <a:lstStyle/>
          <a:p>
            <a:endParaRPr/>
          </a:p>
        </p:txBody>
      </p:sp>
      <p:sp>
        <p:nvSpPr>
          <p:cNvPr id="31" name="object 59"/>
          <p:cNvSpPr/>
          <p:nvPr/>
        </p:nvSpPr>
        <p:spPr>
          <a:xfrm>
            <a:off x="6248400" y="1600199"/>
            <a:ext cx="2514600" cy="205740"/>
          </a:xfrm>
          <a:custGeom>
            <a:avLst/>
            <a:gdLst/>
            <a:ahLst/>
            <a:cxnLst/>
            <a:rect l="l" t="t" r="r" b="b"/>
            <a:pathLst>
              <a:path w="2514600" h="205740">
                <a:moveTo>
                  <a:pt x="2048933" y="205739"/>
                </a:moveTo>
                <a:lnTo>
                  <a:pt x="2514600" y="205739"/>
                </a:lnTo>
                <a:lnTo>
                  <a:pt x="2514600" y="0"/>
                </a:lnTo>
                <a:lnTo>
                  <a:pt x="0" y="0"/>
                </a:lnTo>
                <a:lnTo>
                  <a:pt x="0" y="205740"/>
                </a:lnTo>
                <a:lnTo>
                  <a:pt x="2048933" y="205739"/>
                </a:lnTo>
                <a:close/>
              </a:path>
            </a:pathLst>
          </a:custGeom>
          <a:solidFill>
            <a:srgbClr val="FEFFFE"/>
          </a:solidFill>
        </p:spPr>
        <p:txBody>
          <a:bodyPr wrap="square" lIns="0" tIns="0" rIns="0" bIns="0" rtlCol="0">
            <a:noAutofit/>
          </a:bodyPr>
          <a:lstStyle/>
          <a:p>
            <a:endParaRPr/>
          </a:p>
        </p:txBody>
      </p:sp>
      <p:sp>
        <p:nvSpPr>
          <p:cNvPr id="32" name="object 60"/>
          <p:cNvSpPr/>
          <p:nvPr/>
        </p:nvSpPr>
        <p:spPr>
          <a:xfrm>
            <a:off x="6255258" y="1594104"/>
            <a:ext cx="2514600" cy="2146554"/>
          </a:xfrm>
          <a:custGeom>
            <a:avLst/>
            <a:gdLst/>
            <a:ahLst/>
            <a:cxnLst/>
            <a:rect l="l" t="t" r="r" b="b"/>
            <a:pathLst>
              <a:path w="2514600" h="2146554">
                <a:moveTo>
                  <a:pt x="2514600" y="211835"/>
                </a:moveTo>
                <a:lnTo>
                  <a:pt x="2514600" y="0"/>
                </a:lnTo>
                <a:lnTo>
                  <a:pt x="0" y="6095"/>
                </a:lnTo>
                <a:lnTo>
                  <a:pt x="2501646" y="6095"/>
                </a:lnTo>
                <a:lnTo>
                  <a:pt x="2507742" y="12953"/>
                </a:lnTo>
                <a:lnTo>
                  <a:pt x="2507742" y="211835"/>
                </a:lnTo>
                <a:lnTo>
                  <a:pt x="2514600" y="211835"/>
                </a:lnTo>
                <a:close/>
              </a:path>
            </a:pathLst>
          </a:custGeom>
          <a:solidFill>
            <a:srgbClr val="000000"/>
          </a:solidFill>
        </p:spPr>
        <p:txBody>
          <a:bodyPr wrap="square" lIns="0" tIns="0" rIns="0" bIns="0" rtlCol="0">
            <a:noAutofit/>
          </a:bodyPr>
          <a:lstStyle/>
          <a:p>
            <a:endParaRPr/>
          </a:p>
        </p:txBody>
      </p:sp>
      <p:sp>
        <p:nvSpPr>
          <p:cNvPr id="33" name="object 61"/>
          <p:cNvSpPr/>
          <p:nvPr/>
        </p:nvSpPr>
        <p:spPr>
          <a:xfrm>
            <a:off x="6242304" y="1594104"/>
            <a:ext cx="2527554" cy="2146554"/>
          </a:xfrm>
          <a:custGeom>
            <a:avLst/>
            <a:gdLst/>
            <a:ahLst/>
            <a:cxnLst/>
            <a:rect l="l" t="t" r="r" b="b"/>
            <a:pathLst>
              <a:path w="2527554" h="2146554">
                <a:moveTo>
                  <a:pt x="5527" y="211835"/>
                </a:moveTo>
                <a:lnTo>
                  <a:pt x="6096" y="12953"/>
                </a:lnTo>
                <a:lnTo>
                  <a:pt x="2514600" y="12954"/>
                </a:lnTo>
                <a:lnTo>
                  <a:pt x="2514600" y="211835"/>
                </a:lnTo>
                <a:lnTo>
                  <a:pt x="2520696" y="211835"/>
                </a:lnTo>
                <a:lnTo>
                  <a:pt x="2520696" y="12953"/>
                </a:lnTo>
                <a:lnTo>
                  <a:pt x="2514600" y="6095"/>
                </a:lnTo>
                <a:lnTo>
                  <a:pt x="12953" y="6095"/>
                </a:lnTo>
                <a:lnTo>
                  <a:pt x="2527554" y="0"/>
                </a:lnTo>
                <a:lnTo>
                  <a:pt x="0" y="0"/>
                </a:lnTo>
                <a:lnTo>
                  <a:pt x="0" y="211835"/>
                </a:lnTo>
                <a:lnTo>
                  <a:pt x="5527" y="211835"/>
                </a:lnTo>
                <a:close/>
              </a:path>
            </a:pathLst>
          </a:custGeom>
          <a:solidFill>
            <a:srgbClr val="000000"/>
          </a:solidFill>
        </p:spPr>
        <p:txBody>
          <a:bodyPr wrap="square" lIns="0" tIns="0" rIns="0" bIns="0" rtlCol="0">
            <a:noAutofit/>
          </a:bodyPr>
          <a:lstStyle/>
          <a:p>
            <a:endParaRPr/>
          </a:p>
        </p:txBody>
      </p:sp>
      <p:sp>
        <p:nvSpPr>
          <p:cNvPr id="34" name="object 62"/>
          <p:cNvSpPr/>
          <p:nvPr/>
        </p:nvSpPr>
        <p:spPr>
          <a:xfrm>
            <a:off x="6242304" y="1607057"/>
            <a:ext cx="2514600" cy="2133600"/>
          </a:xfrm>
          <a:custGeom>
            <a:avLst/>
            <a:gdLst/>
            <a:ahLst/>
            <a:cxnLst/>
            <a:rect l="l" t="t" r="r" b="b"/>
            <a:pathLst>
              <a:path w="2514600" h="2133600">
                <a:moveTo>
                  <a:pt x="12953" y="198882"/>
                </a:moveTo>
                <a:lnTo>
                  <a:pt x="12953" y="0"/>
                </a:lnTo>
                <a:lnTo>
                  <a:pt x="6096" y="0"/>
                </a:lnTo>
                <a:lnTo>
                  <a:pt x="5527" y="198882"/>
                </a:lnTo>
                <a:lnTo>
                  <a:pt x="12953" y="198882"/>
                </a:lnTo>
                <a:close/>
              </a:path>
            </a:pathLst>
          </a:custGeom>
          <a:solidFill>
            <a:srgbClr val="000000"/>
          </a:solidFill>
        </p:spPr>
        <p:txBody>
          <a:bodyPr wrap="square" lIns="0" tIns="0" rIns="0" bIns="0" rtlCol="0">
            <a:noAutofit/>
          </a:bodyPr>
          <a:lstStyle/>
          <a:p>
            <a:endParaRPr/>
          </a:p>
        </p:txBody>
      </p:sp>
      <p:sp>
        <p:nvSpPr>
          <p:cNvPr id="35" name="object 63"/>
          <p:cNvSpPr/>
          <p:nvPr/>
        </p:nvSpPr>
        <p:spPr>
          <a:xfrm>
            <a:off x="381000" y="838200"/>
            <a:ext cx="2653283" cy="609600"/>
          </a:xfrm>
          <a:custGeom>
            <a:avLst/>
            <a:gdLst/>
            <a:ahLst/>
            <a:cxnLst/>
            <a:rect l="l" t="t" r="r" b="b"/>
            <a:pathLst>
              <a:path w="2653283" h="609600">
                <a:moveTo>
                  <a:pt x="2653283" y="0"/>
                </a:moveTo>
                <a:lnTo>
                  <a:pt x="0" y="0"/>
                </a:lnTo>
                <a:lnTo>
                  <a:pt x="2653283" y="0"/>
                </a:lnTo>
                <a:close/>
              </a:path>
            </a:pathLst>
          </a:custGeom>
          <a:solidFill>
            <a:srgbClr val="4A7159"/>
          </a:solidFill>
        </p:spPr>
        <p:txBody>
          <a:bodyPr wrap="square" lIns="0" tIns="0" rIns="0" bIns="0" rtlCol="0">
            <a:noAutofit/>
          </a:bodyPr>
          <a:lstStyle/>
          <a:p>
            <a:endParaRPr/>
          </a:p>
        </p:txBody>
      </p:sp>
      <p:sp>
        <p:nvSpPr>
          <p:cNvPr id="36" name="object 64"/>
          <p:cNvSpPr/>
          <p:nvPr/>
        </p:nvSpPr>
        <p:spPr>
          <a:xfrm>
            <a:off x="387858" y="832103"/>
            <a:ext cx="2652521" cy="622554"/>
          </a:xfrm>
          <a:custGeom>
            <a:avLst/>
            <a:gdLst/>
            <a:ahLst/>
            <a:cxnLst/>
            <a:rect l="l" t="t" r="r" b="b"/>
            <a:pathLst>
              <a:path w="2652521" h="622553">
                <a:moveTo>
                  <a:pt x="2652521" y="0"/>
                </a:moveTo>
                <a:lnTo>
                  <a:pt x="0" y="6096"/>
                </a:lnTo>
                <a:lnTo>
                  <a:pt x="2639567" y="6096"/>
                </a:lnTo>
                <a:lnTo>
                  <a:pt x="2646425" y="6096"/>
                </a:lnTo>
                <a:lnTo>
                  <a:pt x="2646425" y="12953"/>
                </a:lnTo>
                <a:lnTo>
                  <a:pt x="2646426" y="609600"/>
                </a:lnTo>
                <a:lnTo>
                  <a:pt x="2652521" y="622553"/>
                </a:lnTo>
                <a:lnTo>
                  <a:pt x="2652521" y="0"/>
                </a:lnTo>
                <a:close/>
              </a:path>
            </a:pathLst>
          </a:custGeom>
          <a:solidFill>
            <a:srgbClr val="000000"/>
          </a:solidFill>
        </p:spPr>
        <p:txBody>
          <a:bodyPr wrap="square" lIns="0" tIns="0" rIns="0" bIns="0" rtlCol="0">
            <a:noAutofit/>
          </a:bodyPr>
          <a:lstStyle/>
          <a:p>
            <a:endParaRPr/>
          </a:p>
        </p:txBody>
      </p:sp>
      <p:sp>
        <p:nvSpPr>
          <p:cNvPr id="37" name="object 65"/>
          <p:cNvSpPr/>
          <p:nvPr/>
        </p:nvSpPr>
        <p:spPr>
          <a:xfrm>
            <a:off x="374904" y="832103"/>
            <a:ext cx="2665476" cy="622554"/>
          </a:xfrm>
          <a:custGeom>
            <a:avLst/>
            <a:gdLst/>
            <a:ahLst/>
            <a:cxnLst/>
            <a:rect l="l" t="t" r="r" b="b"/>
            <a:pathLst>
              <a:path w="2665476" h="622554">
                <a:moveTo>
                  <a:pt x="2665476" y="622553"/>
                </a:moveTo>
                <a:lnTo>
                  <a:pt x="2659380" y="609600"/>
                </a:lnTo>
                <a:lnTo>
                  <a:pt x="2659380" y="12954"/>
                </a:lnTo>
                <a:lnTo>
                  <a:pt x="2659379" y="615696"/>
                </a:lnTo>
                <a:lnTo>
                  <a:pt x="6096" y="615696"/>
                </a:lnTo>
                <a:lnTo>
                  <a:pt x="6096" y="609600"/>
                </a:lnTo>
                <a:lnTo>
                  <a:pt x="0" y="622554"/>
                </a:lnTo>
                <a:lnTo>
                  <a:pt x="2665476" y="622553"/>
                </a:lnTo>
                <a:close/>
              </a:path>
              <a:path w="2665476" h="622554">
                <a:moveTo>
                  <a:pt x="2652522" y="6096"/>
                </a:moveTo>
                <a:lnTo>
                  <a:pt x="12954" y="6096"/>
                </a:lnTo>
                <a:lnTo>
                  <a:pt x="2652522" y="6096"/>
                </a:lnTo>
                <a:close/>
              </a:path>
              <a:path w="2665476" h="622554">
                <a:moveTo>
                  <a:pt x="6096" y="12954"/>
                </a:moveTo>
                <a:lnTo>
                  <a:pt x="6096" y="6096"/>
                </a:lnTo>
                <a:lnTo>
                  <a:pt x="12954" y="6096"/>
                </a:lnTo>
                <a:lnTo>
                  <a:pt x="2665476" y="0"/>
                </a:lnTo>
                <a:lnTo>
                  <a:pt x="0" y="0"/>
                </a:lnTo>
                <a:lnTo>
                  <a:pt x="0" y="622554"/>
                </a:lnTo>
                <a:lnTo>
                  <a:pt x="6096" y="12954"/>
                </a:lnTo>
                <a:close/>
              </a:path>
            </a:pathLst>
          </a:custGeom>
          <a:solidFill>
            <a:srgbClr val="000000"/>
          </a:solidFill>
        </p:spPr>
        <p:txBody>
          <a:bodyPr wrap="square" lIns="0" tIns="0" rIns="0" bIns="0" rtlCol="0">
            <a:noAutofit/>
          </a:bodyPr>
          <a:lstStyle/>
          <a:p>
            <a:endParaRPr/>
          </a:p>
        </p:txBody>
      </p:sp>
      <p:sp>
        <p:nvSpPr>
          <p:cNvPr id="38" name="object 66"/>
          <p:cNvSpPr/>
          <p:nvPr/>
        </p:nvSpPr>
        <p:spPr>
          <a:xfrm>
            <a:off x="374904" y="845058"/>
            <a:ext cx="2652522" cy="609599"/>
          </a:xfrm>
          <a:custGeom>
            <a:avLst/>
            <a:gdLst/>
            <a:ahLst/>
            <a:cxnLst/>
            <a:rect l="l" t="t" r="r" b="b"/>
            <a:pathLst>
              <a:path w="2652522" h="609600">
                <a:moveTo>
                  <a:pt x="6096" y="596645"/>
                </a:moveTo>
                <a:lnTo>
                  <a:pt x="6095" y="0"/>
                </a:lnTo>
                <a:lnTo>
                  <a:pt x="0" y="609599"/>
                </a:lnTo>
                <a:lnTo>
                  <a:pt x="6096" y="596645"/>
                </a:lnTo>
                <a:close/>
              </a:path>
            </a:pathLst>
          </a:custGeom>
          <a:solidFill>
            <a:srgbClr val="000000"/>
          </a:solidFill>
        </p:spPr>
        <p:txBody>
          <a:bodyPr wrap="square" lIns="0" tIns="0" rIns="0" bIns="0" rtlCol="0">
            <a:noAutofit/>
          </a:bodyPr>
          <a:lstStyle/>
          <a:p>
            <a:endParaRPr/>
          </a:p>
        </p:txBody>
      </p:sp>
      <p:sp>
        <p:nvSpPr>
          <p:cNvPr id="39" name="object 67"/>
          <p:cNvSpPr/>
          <p:nvPr/>
        </p:nvSpPr>
        <p:spPr>
          <a:xfrm>
            <a:off x="381000" y="838200"/>
            <a:ext cx="2653283" cy="609600"/>
          </a:xfrm>
          <a:custGeom>
            <a:avLst/>
            <a:gdLst/>
            <a:ahLst/>
            <a:cxnLst/>
            <a:rect l="l" t="t" r="r" b="b"/>
            <a:pathLst>
              <a:path w="2653283" h="609600">
                <a:moveTo>
                  <a:pt x="0" y="0"/>
                </a:moveTo>
                <a:lnTo>
                  <a:pt x="0" y="609600"/>
                </a:lnTo>
                <a:lnTo>
                  <a:pt x="2653283" y="609599"/>
                </a:lnTo>
                <a:lnTo>
                  <a:pt x="2653283" y="0"/>
                </a:lnTo>
                <a:lnTo>
                  <a:pt x="0" y="0"/>
                </a:lnTo>
                <a:close/>
              </a:path>
            </a:pathLst>
          </a:custGeom>
          <a:solidFill>
            <a:srgbClr val="4A7159"/>
          </a:solidFill>
        </p:spPr>
        <p:txBody>
          <a:bodyPr wrap="square" lIns="0" tIns="0" rIns="0" bIns="0" rtlCol="0">
            <a:noAutofit/>
          </a:bodyPr>
          <a:lstStyle/>
          <a:p>
            <a:endParaRPr/>
          </a:p>
        </p:txBody>
      </p:sp>
      <p:sp>
        <p:nvSpPr>
          <p:cNvPr id="40" name="object 68"/>
          <p:cNvSpPr/>
          <p:nvPr/>
        </p:nvSpPr>
        <p:spPr>
          <a:xfrm>
            <a:off x="387858" y="832103"/>
            <a:ext cx="2652521" cy="622554"/>
          </a:xfrm>
          <a:custGeom>
            <a:avLst/>
            <a:gdLst/>
            <a:ahLst/>
            <a:cxnLst/>
            <a:rect l="l" t="t" r="r" b="b"/>
            <a:pathLst>
              <a:path w="2652521" h="622553">
                <a:moveTo>
                  <a:pt x="0" y="6096"/>
                </a:moveTo>
                <a:lnTo>
                  <a:pt x="2639567" y="6096"/>
                </a:lnTo>
                <a:lnTo>
                  <a:pt x="2646426" y="12954"/>
                </a:lnTo>
                <a:lnTo>
                  <a:pt x="2646426" y="609600"/>
                </a:lnTo>
                <a:lnTo>
                  <a:pt x="2652521" y="622553"/>
                </a:lnTo>
                <a:lnTo>
                  <a:pt x="2652521" y="0"/>
                </a:lnTo>
                <a:lnTo>
                  <a:pt x="0" y="6096"/>
                </a:lnTo>
                <a:close/>
              </a:path>
            </a:pathLst>
          </a:custGeom>
          <a:solidFill>
            <a:srgbClr val="000000"/>
          </a:solidFill>
        </p:spPr>
        <p:txBody>
          <a:bodyPr wrap="square" lIns="0" tIns="0" rIns="0" bIns="0" rtlCol="0">
            <a:noAutofit/>
          </a:bodyPr>
          <a:lstStyle/>
          <a:p>
            <a:endParaRPr/>
          </a:p>
        </p:txBody>
      </p:sp>
      <p:sp>
        <p:nvSpPr>
          <p:cNvPr id="41" name="object 69"/>
          <p:cNvSpPr/>
          <p:nvPr/>
        </p:nvSpPr>
        <p:spPr>
          <a:xfrm>
            <a:off x="374904" y="832103"/>
            <a:ext cx="2665476" cy="622554"/>
          </a:xfrm>
          <a:custGeom>
            <a:avLst/>
            <a:gdLst/>
            <a:ahLst/>
            <a:cxnLst/>
            <a:rect l="l" t="t" r="r" b="b"/>
            <a:pathLst>
              <a:path w="2665476" h="622554">
                <a:moveTo>
                  <a:pt x="0" y="622554"/>
                </a:moveTo>
                <a:lnTo>
                  <a:pt x="2665476" y="622553"/>
                </a:lnTo>
                <a:lnTo>
                  <a:pt x="2659380" y="609600"/>
                </a:lnTo>
                <a:lnTo>
                  <a:pt x="2659380" y="12954"/>
                </a:lnTo>
                <a:lnTo>
                  <a:pt x="2652522" y="6096"/>
                </a:lnTo>
                <a:lnTo>
                  <a:pt x="12954" y="6096"/>
                </a:lnTo>
                <a:lnTo>
                  <a:pt x="2665476" y="0"/>
                </a:lnTo>
                <a:lnTo>
                  <a:pt x="0" y="0"/>
                </a:lnTo>
                <a:lnTo>
                  <a:pt x="0" y="622554"/>
                </a:lnTo>
                <a:lnTo>
                  <a:pt x="6096" y="12954"/>
                </a:lnTo>
                <a:lnTo>
                  <a:pt x="2652521" y="12953"/>
                </a:lnTo>
                <a:lnTo>
                  <a:pt x="2652522" y="615695"/>
                </a:lnTo>
                <a:lnTo>
                  <a:pt x="12954" y="615696"/>
                </a:lnTo>
                <a:lnTo>
                  <a:pt x="6096" y="609600"/>
                </a:lnTo>
                <a:lnTo>
                  <a:pt x="0" y="622554"/>
                </a:lnTo>
                <a:close/>
              </a:path>
            </a:pathLst>
          </a:custGeom>
          <a:solidFill>
            <a:srgbClr val="000000"/>
          </a:solidFill>
        </p:spPr>
        <p:txBody>
          <a:bodyPr wrap="square" lIns="0" tIns="0" rIns="0" bIns="0" rtlCol="0">
            <a:noAutofit/>
          </a:bodyPr>
          <a:lstStyle/>
          <a:p>
            <a:endParaRPr/>
          </a:p>
        </p:txBody>
      </p:sp>
      <p:sp>
        <p:nvSpPr>
          <p:cNvPr id="42" name="object 70"/>
          <p:cNvSpPr/>
          <p:nvPr/>
        </p:nvSpPr>
        <p:spPr>
          <a:xfrm>
            <a:off x="374904" y="845058"/>
            <a:ext cx="2652522" cy="609599"/>
          </a:xfrm>
          <a:custGeom>
            <a:avLst/>
            <a:gdLst/>
            <a:ahLst/>
            <a:cxnLst/>
            <a:rect l="l" t="t" r="r" b="b"/>
            <a:pathLst>
              <a:path w="2652522" h="609600">
                <a:moveTo>
                  <a:pt x="2652522" y="602741"/>
                </a:moveTo>
                <a:lnTo>
                  <a:pt x="2652521" y="596645"/>
                </a:lnTo>
                <a:lnTo>
                  <a:pt x="12954" y="596646"/>
                </a:lnTo>
                <a:lnTo>
                  <a:pt x="12954" y="0"/>
                </a:lnTo>
                <a:lnTo>
                  <a:pt x="6095" y="0"/>
                </a:lnTo>
                <a:lnTo>
                  <a:pt x="0" y="609599"/>
                </a:lnTo>
                <a:lnTo>
                  <a:pt x="6096" y="596645"/>
                </a:lnTo>
                <a:lnTo>
                  <a:pt x="12954" y="602741"/>
                </a:lnTo>
                <a:lnTo>
                  <a:pt x="2652522" y="602741"/>
                </a:lnTo>
                <a:close/>
              </a:path>
            </a:pathLst>
          </a:custGeom>
          <a:solidFill>
            <a:srgbClr val="000000"/>
          </a:solidFill>
        </p:spPr>
        <p:txBody>
          <a:bodyPr wrap="square" lIns="0" tIns="0" rIns="0" bIns="0" rtlCol="0">
            <a:noAutofit/>
          </a:bodyPr>
          <a:lstStyle/>
          <a:p>
            <a:endParaRPr/>
          </a:p>
        </p:txBody>
      </p:sp>
      <p:sp>
        <p:nvSpPr>
          <p:cNvPr id="43" name="object 71"/>
          <p:cNvSpPr/>
          <p:nvPr/>
        </p:nvSpPr>
        <p:spPr>
          <a:xfrm>
            <a:off x="387858" y="1517904"/>
            <a:ext cx="2652521" cy="2298954"/>
          </a:xfrm>
          <a:custGeom>
            <a:avLst/>
            <a:gdLst/>
            <a:ahLst/>
            <a:cxnLst/>
            <a:rect l="l" t="t" r="r" b="b"/>
            <a:pathLst>
              <a:path w="2652521" h="2298954">
                <a:moveTo>
                  <a:pt x="2652521" y="0"/>
                </a:moveTo>
                <a:lnTo>
                  <a:pt x="0" y="6096"/>
                </a:lnTo>
                <a:lnTo>
                  <a:pt x="2639567" y="6095"/>
                </a:lnTo>
                <a:lnTo>
                  <a:pt x="2646426" y="6096"/>
                </a:lnTo>
                <a:lnTo>
                  <a:pt x="2646426" y="288035"/>
                </a:lnTo>
                <a:lnTo>
                  <a:pt x="2652521" y="288035"/>
                </a:lnTo>
                <a:lnTo>
                  <a:pt x="2652521" y="0"/>
                </a:lnTo>
                <a:close/>
              </a:path>
            </a:pathLst>
          </a:custGeom>
          <a:solidFill>
            <a:srgbClr val="000000"/>
          </a:solidFill>
        </p:spPr>
        <p:txBody>
          <a:bodyPr wrap="square" lIns="0" tIns="0" rIns="0" bIns="0" rtlCol="0">
            <a:noAutofit/>
          </a:bodyPr>
          <a:lstStyle/>
          <a:p>
            <a:endParaRPr/>
          </a:p>
        </p:txBody>
      </p:sp>
      <p:sp>
        <p:nvSpPr>
          <p:cNvPr id="44" name="object 72"/>
          <p:cNvSpPr/>
          <p:nvPr/>
        </p:nvSpPr>
        <p:spPr>
          <a:xfrm>
            <a:off x="374904" y="1517904"/>
            <a:ext cx="2665475" cy="2298954"/>
          </a:xfrm>
          <a:custGeom>
            <a:avLst/>
            <a:gdLst/>
            <a:ahLst/>
            <a:cxnLst/>
            <a:rect l="l" t="t" r="r" b="b"/>
            <a:pathLst>
              <a:path w="2665475" h="2298954">
                <a:moveTo>
                  <a:pt x="2652522" y="6095"/>
                </a:moveTo>
                <a:lnTo>
                  <a:pt x="12954" y="6096"/>
                </a:lnTo>
                <a:lnTo>
                  <a:pt x="2652522" y="6096"/>
                </a:lnTo>
                <a:close/>
              </a:path>
              <a:path w="2665475" h="2298954">
                <a:moveTo>
                  <a:pt x="6096" y="12954"/>
                </a:moveTo>
                <a:lnTo>
                  <a:pt x="6096" y="6096"/>
                </a:lnTo>
                <a:lnTo>
                  <a:pt x="12954" y="6096"/>
                </a:lnTo>
                <a:lnTo>
                  <a:pt x="2665475" y="0"/>
                </a:lnTo>
                <a:lnTo>
                  <a:pt x="0" y="0"/>
                </a:lnTo>
                <a:lnTo>
                  <a:pt x="0" y="288036"/>
                </a:lnTo>
                <a:lnTo>
                  <a:pt x="5362" y="288036"/>
                </a:lnTo>
                <a:lnTo>
                  <a:pt x="6096" y="12954"/>
                </a:lnTo>
                <a:close/>
              </a:path>
            </a:pathLst>
          </a:custGeom>
          <a:solidFill>
            <a:srgbClr val="000000"/>
          </a:solidFill>
        </p:spPr>
        <p:txBody>
          <a:bodyPr wrap="square" lIns="0" tIns="0" rIns="0" bIns="0" rtlCol="0">
            <a:noAutofit/>
          </a:bodyPr>
          <a:lstStyle/>
          <a:p>
            <a:endParaRPr/>
          </a:p>
        </p:txBody>
      </p:sp>
      <p:sp>
        <p:nvSpPr>
          <p:cNvPr id="45" name="object 73"/>
          <p:cNvSpPr/>
          <p:nvPr/>
        </p:nvSpPr>
        <p:spPr>
          <a:xfrm>
            <a:off x="374904" y="1530857"/>
            <a:ext cx="2652521" cy="2286000"/>
          </a:xfrm>
          <a:custGeom>
            <a:avLst/>
            <a:gdLst/>
            <a:ahLst/>
            <a:cxnLst/>
            <a:rect l="l" t="t" r="r" b="b"/>
            <a:pathLst>
              <a:path w="2652521" h="2286000">
                <a:moveTo>
                  <a:pt x="6095" y="0"/>
                </a:moveTo>
                <a:lnTo>
                  <a:pt x="5362" y="275082"/>
                </a:lnTo>
                <a:lnTo>
                  <a:pt x="6095" y="275082"/>
                </a:lnTo>
                <a:lnTo>
                  <a:pt x="6095" y="0"/>
                </a:lnTo>
                <a:close/>
              </a:path>
            </a:pathLst>
          </a:custGeom>
          <a:solidFill>
            <a:srgbClr val="000000"/>
          </a:solidFill>
        </p:spPr>
        <p:txBody>
          <a:bodyPr wrap="square" lIns="0" tIns="0" rIns="0" bIns="0" rtlCol="0">
            <a:noAutofit/>
          </a:bodyPr>
          <a:lstStyle/>
          <a:p>
            <a:endParaRPr/>
          </a:p>
        </p:txBody>
      </p:sp>
      <p:sp>
        <p:nvSpPr>
          <p:cNvPr id="46" name="object 74"/>
          <p:cNvSpPr/>
          <p:nvPr/>
        </p:nvSpPr>
        <p:spPr>
          <a:xfrm>
            <a:off x="381000" y="1524000"/>
            <a:ext cx="2653283" cy="281940"/>
          </a:xfrm>
          <a:custGeom>
            <a:avLst/>
            <a:gdLst/>
            <a:ahLst/>
            <a:cxnLst/>
            <a:rect l="l" t="t" r="r" b="b"/>
            <a:pathLst>
              <a:path w="2653283" h="281940">
                <a:moveTo>
                  <a:pt x="526863" y="281939"/>
                </a:moveTo>
                <a:lnTo>
                  <a:pt x="2653283" y="281939"/>
                </a:lnTo>
                <a:lnTo>
                  <a:pt x="2653283" y="0"/>
                </a:lnTo>
                <a:lnTo>
                  <a:pt x="0" y="0"/>
                </a:lnTo>
                <a:lnTo>
                  <a:pt x="0" y="281939"/>
                </a:lnTo>
                <a:lnTo>
                  <a:pt x="526863" y="281939"/>
                </a:lnTo>
                <a:close/>
              </a:path>
            </a:pathLst>
          </a:custGeom>
          <a:solidFill>
            <a:srgbClr val="FEFFFE"/>
          </a:solidFill>
        </p:spPr>
        <p:txBody>
          <a:bodyPr wrap="square" lIns="0" tIns="0" rIns="0" bIns="0" rtlCol="0">
            <a:noAutofit/>
          </a:bodyPr>
          <a:lstStyle/>
          <a:p>
            <a:endParaRPr/>
          </a:p>
        </p:txBody>
      </p:sp>
      <p:sp>
        <p:nvSpPr>
          <p:cNvPr id="47" name="object 75"/>
          <p:cNvSpPr/>
          <p:nvPr/>
        </p:nvSpPr>
        <p:spPr>
          <a:xfrm>
            <a:off x="387858" y="1517904"/>
            <a:ext cx="2652521" cy="2298954"/>
          </a:xfrm>
          <a:custGeom>
            <a:avLst/>
            <a:gdLst/>
            <a:ahLst/>
            <a:cxnLst/>
            <a:rect l="l" t="t" r="r" b="b"/>
            <a:pathLst>
              <a:path w="2652521" h="2298954">
                <a:moveTo>
                  <a:pt x="2652521" y="288035"/>
                </a:moveTo>
                <a:lnTo>
                  <a:pt x="2652521" y="0"/>
                </a:lnTo>
                <a:lnTo>
                  <a:pt x="0" y="6096"/>
                </a:lnTo>
                <a:lnTo>
                  <a:pt x="2639567" y="6095"/>
                </a:lnTo>
                <a:lnTo>
                  <a:pt x="2646426" y="12953"/>
                </a:lnTo>
                <a:lnTo>
                  <a:pt x="2646426" y="288035"/>
                </a:lnTo>
                <a:lnTo>
                  <a:pt x="2652521" y="288035"/>
                </a:lnTo>
                <a:close/>
              </a:path>
            </a:pathLst>
          </a:custGeom>
          <a:solidFill>
            <a:srgbClr val="000000"/>
          </a:solidFill>
        </p:spPr>
        <p:txBody>
          <a:bodyPr wrap="square" lIns="0" tIns="0" rIns="0" bIns="0" rtlCol="0">
            <a:noAutofit/>
          </a:bodyPr>
          <a:lstStyle/>
          <a:p>
            <a:endParaRPr/>
          </a:p>
        </p:txBody>
      </p:sp>
      <p:sp>
        <p:nvSpPr>
          <p:cNvPr id="48" name="object 76"/>
          <p:cNvSpPr/>
          <p:nvPr/>
        </p:nvSpPr>
        <p:spPr>
          <a:xfrm>
            <a:off x="374904" y="1517904"/>
            <a:ext cx="2665475" cy="2298954"/>
          </a:xfrm>
          <a:custGeom>
            <a:avLst/>
            <a:gdLst/>
            <a:ahLst/>
            <a:cxnLst/>
            <a:rect l="l" t="t" r="r" b="b"/>
            <a:pathLst>
              <a:path w="2665475" h="2298954">
                <a:moveTo>
                  <a:pt x="5362" y="288036"/>
                </a:moveTo>
                <a:lnTo>
                  <a:pt x="6096" y="12954"/>
                </a:lnTo>
                <a:lnTo>
                  <a:pt x="2652521" y="12953"/>
                </a:lnTo>
                <a:lnTo>
                  <a:pt x="2652521" y="288035"/>
                </a:lnTo>
                <a:lnTo>
                  <a:pt x="2659380" y="288035"/>
                </a:lnTo>
                <a:lnTo>
                  <a:pt x="2659380" y="12953"/>
                </a:lnTo>
                <a:lnTo>
                  <a:pt x="2652522" y="6095"/>
                </a:lnTo>
                <a:lnTo>
                  <a:pt x="12954" y="6096"/>
                </a:lnTo>
                <a:lnTo>
                  <a:pt x="2665475" y="0"/>
                </a:lnTo>
                <a:lnTo>
                  <a:pt x="0" y="0"/>
                </a:lnTo>
                <a:lnTo>
                  <a:pt x="0" y="288036"/>
                </a:lnTo>
                <a:lnTo>
                  <a:pt x="5362" y="288036"/>
                </a:lnTo>
                <a:close/>
              </a:path>
            </a:pathLst>
          </a:custGeom>
          <a:solidFill>
            <a:srgbClr val="000000"/>
          </a:solidFill>
        </p:spPr>
        <p:txBody>
          <a:bodyPr wrap="square" lIns="0" tIns="0" rIns="0" bIns="0" rtlCol="0">
            <a:noAutofit/>
          </a:bodyPr>
          <a:lstStyle/>
          <a:p>
            <a:endParaRPr/>
          </a:p>
        </p:txBody>
      </p:sp>
      <p:sp>
        <p:nvSpPr>
          <p:cNvPr id="49" name="object 77"/>
          <p:cNvSpPr/>
          <p:nvPr/>
        </p:nvSpPr>
        <p:spPr>
          <a:xfrm>
            <a:off x="374904" y="1530857"/>
            <a:ext cx="2652521" cy="2286000"/>
          </a:xfrm>
          <a:custGeom>
            <a:avLst/>
            <a:gdLst/>
            <a:ahLst/>
            <a:cxnLst/>
            <a:rect l="l" t="t" r="r" b="b"/>
            <a:pathLst>
              <a:path w="2652521" h="2286000">
                <a:moveTo>
                  <a:pt x="12954" y="275082"/>
                </a:moveTo>
                <a:lnTo>
                  <a:pt x="12954" y="0"/>
                </a:lnTo>
                <a:lnTo>
                  <a:pt x="6095" y="0"/>
                </a:lnTo>
                <a:lnTo>
                  <a:pt x="5362" y="275082"/>
                </a:lnTo>
                <a:lnTo>
                  <a:pt x="12954" y="275082"/>
                </a:lnTo>
                <a:close/>
              </a:path>
            </a:pathLst>
          </a:custGeom>
          <a:solidFill>
            <a:srgbClr val="000000"/>
          </a:solidFill>
        </p:spPr>
        <p:txBody>
          <a:bodyPr wrap="square" lIns="0" tIns="0" rIns="0" bIns="0" rtlCol="0">
            <a:noAutofit/>
          </a:bodyPr>
          <a:lstStyle/>
          <a:p>
            <a:endParaRPr/>
          </a:p>
        </p:txBody>
      </p:sp>
      <p:sp>
        <p:nvSpPr>
          <p:cNvPr id="50" name="object 78"/>
          <p:cNvSpPr/>
          <p:nvPr/>
        </p:nvSpPr>
        <p:spPr>
          <a:xfrm>
            <a:off x="8763000" y="1729739"/>
            <a:ext cx="381000" cy="979170"/>
          </a:xfrm>
          <a:custGeom>
            <a:avLst/>
            <a:gdLst/>
            <a:ahLst/>
            <a:cxnLst/>
            <a:rect l="l" t="t" r="r" b="b"/>
            <a:pathLst>
              <a:path w="381000" h="979170">
                <a:moveTo>
                  <a:pt x="381000" y="0"/>
                </a:moveTo>
                <a:lnTo>
                  <a:pt x="0" y="0"/>
                </a:lnTo>
                <a:lnTo>
                  <a:pt x="0" y="979170"/>
                </a:lnTo>
                <a:lnTo>
                  <a:pt x="381000" y="979170"/>
                </a:lnTo>
                <a:lnTo>
                  <a:pt x="381000" y="0"/>
                </a:lnTo>
                <a:close/>
              </a:path>
            </a:pathLst>
          </a:custGeom>
          <a:solidFill>
            <a:srgbClr val="FEFFFE"/>
          </a:solidFill>
        </p:spPr>
        <p:txBody>
          <a:bodyPr wrap="square" lIns="0" tIns="0" rIns="0" bIns="0" rtlCol="0">
            <a:noAutofit/>
          </a:bodyPr>
          <a:lstStyle/>
          <a:p>
            <a:endParaRPr/>
          </a:p>
        </p:txBody>
      </p:sp>
      <p:sp>
        <p:nvSpPr>
          <p:cNvPr id="51" name="object 79"/>
          <p:cNvSpPr/>
          <p:nvPr/>
        </p:nvSpPr>
        <p:spPr>
          <a:xfrm>
            <a:off x="5638799" y="1805939"/>
            <a:ext cx="609600" cy="979169"/>
          </a:xfrm>
          <a:custGeom>
            <a:avLst/>
            <a:gdLst/>
            <a:ahLst/>
            <a:cxnLst/>
            <a:rect l="l" t="t" r="r" b="b"/>
            <a:pathLst>
              <a:path w="609600" h="979170">
                <a:moveTo>
                  <a:pt x="609600" y="0"/>
                </a:moveTo>
                <a:lnTo>
                  <a:pt x="0" y="0"/>
                </a:lnTo>
                <a:lnTo>
                  <a:pt x="0" y="979170"/>
                </a:lnTo>
                <a:lnTo>
                  <a:pt x="609600" y="979170"/>
                </a:lnTo>
                <a:lnTo>
                  <a:pt x="609600" y="0"/>
                </a:lnTo>
                <a:close/>
              </a:path>
            </a:pathLst>
          </a:custGeom>
          <a:solidFill>
            <a:srgbClr val="FEFFFE"/>
          </a:solidFill>
        </p:spPr>
        <p:txBody>
          <a:bodyPr wrap="square" lIns="0" tIns="0" rIns="0" bIns="0" rtlCol="0">
            <a:noAutofit/>
          </a:bodyPr>
          <a:lstStyle/>
          <a:p>
            <a:endParaRPr/>
          </a:p>
        </p:txBody>
      </p:sp>
      <p:sp>
        <p:nvSpPr>
          <p:cNvPr id="52" name="object 80"/>
          <p:cNvSpPr/>
          <p:nvPr/>
        </p:nvSpPr>
        <p:spPr>
          <a:xfrm>
            <a:off x="3034283" y="1805940"/>
            <a:ext cx="470915" cy="979169"/>
          </a:xfrm>
          <a:custGeom>
            <a:avLst/>
            <a:gdLst/>
            <a:ahLst/>
            <a:cxnLst/>
            <a:rect l="l" t="t" r="r" b="b"/>
            <a:pathLst>
              <a:path w="470915" h="979169">
                <a:moveTo>
                  <a:pt x="470915" y="0"/>
                </a:moveTo>
                <a:lnTo>
                  <a:pt x="0" y="0"/>
                </a:lnTo>
                <a:lnTo>
                  <a:pt x="0" y="979169"/>
                </a:lnTo>
                <a:lnTo>
                  <a:pt x="470915" y="979169"/>
                </a:lnTo>
                <a:lnTo>
                  <a:pt x="470915" y="0"/>
                </a:lnTo>
                <a:close/>
              </a:path>
            </a:pathLst>
          </a:custGeom>
          <a:solidFill>
            <a:srgbClr val="FEFFFE"/>
          </a:solidFill>
        </p:spPr>
        <p:txBody>
          <a:bodyPr wrap="square" lIns="0" tIns="0" rIns="0" bIns="0" rtlCol="0">
            <a:noAutofit/>
          </a:bodyPr>
          <a:lstStyle/>
          <a:p>
            <a:endParaRPr/>
          </a:p>
        </p:txBody>
      </p:sp>
      <p:sp>
        <p:nvSpPr>
          <p:cNvPr id="53" name="object 81"/>
          <p:cNvSpPr/>
          <p:nvPr/>
        </p:nvSpPr>
        <p:spPr>
          <a:xfrm>
            <a:off x="0" y="1805940"/>
            <a:ext cx="381000" cy="979169"/>
          </a:xfrm>
          <a:custGeom>
            <a:avLst/>
            <a:gdLst/>
            <a:ahLst/>
            <a:cxnLst/>
            <a:rect l="l" t="t" r="r" b="b"/>
            <a:pathLst>
              <a:path w="381000" h="979169">
                <a:moveTo>
                  <a:pt x="0" y="0"/>
                </a:moveTo>
                <a:lnTo>
                  <a:pt x="0" y="979169"/>
                </a:lnTo>
                <a:lnTo>
                  <a:pt x="381000" y="979169"/>
                </a:lnTo>
                <a:lnTo>
                  <a:pt x="381000" y="0"/>
                </a:lnTo>
                <a:lnTo>
                  <a:pt x="0" y="0"/>
                </a:lnTo>
                <a:close/>
              </a:path>
            </a:pathLst>
          </a:custGeom>
          <a:solidFill>
            <a:srgbClr val="FEFFFE"/>
          </a:solidFill>
        </p:spPr>
        <p:txBody>
          <a:bodyPr wrap="square" lIns="0" tIns="0" rIns="0" bIns="0" rtlCol="0">
            <a:noAutofit/>
          </a:bodyPr>
          <a:lstStyle/>
          <a:p>
            <a:endParaRPr/>
          </a:p>
        </p:txBody>
      </p:sp>
      <p:sp>
        <p:nvSpPr>
          <p:cNvPr id="54" name="object 82"/>
          <p:cNvSpPr/>
          <p:nvPr/>
        </p:nvSpPr>
        <p:spPr>
          <a:xfrm>
            <a:off x="3512058" y="1517904"/>
            <a:ext cx="2133599" cy="2222754"/>
          </a:xfrm>
          <a:custGeom>
            <a:avLst/>
            <a:gdLst/>
            <a:ahLst/>
            <a:cxnLst/>
            <a:rect l="l" t="t" r="r" b="b"/>
            <a:pathLst>
              <a:path w="2133599" h="2222754">
                <a:moveTo>
                  <a:pt x="2133599" y="288035"/>
                </a:moveTo>
                <a:lnTo>
                  <a:pt x="2126741" y="288035"/>
                </a:lnTo>
                <a:lnTo>
                  <a:pt x="2126741" y="1267205"/>
                </a:lnTo>
                <a:lnTo>
                  <a:pt x="2133599" y="1267205"/>
                </a:lnTo>
                <a:lnTo>
                  <a:pt x="2133599" y="288035"/>
                </a:lnTo>
                <a:close/>
              </a:path>
            </a:pathLst>
          </a:custGeom>
          <a:solidFill>
            <a:srgbClr val="000000"/>
          </a:solidFill>
        </p:spPr>
        <p:txBody>
          <a:bodyPr wrap="square" lIns="0" tIns="0" rIns="0" bIns="0" rtlCol="0">
            <a:noAutofit/>
          </a:bodyPr>
          <a:lstStyle/>
          <a:p>
            <a:endParaRPr/>
          </a:p>
        </p:txBody>
      </p:sp>
      <p:sp>
        <p:nvSpPr>
          <p:cNvPr id="55" name="object 83"/>
          <p:cNvSpPr/>
          <p:nvPr/>
        </p:nvSpPr>
        <p:spPr>
          <a:xfrm>
            <a:off x="3499104" y="1517904"/>
            <a:ext cx="2146554" cy="2222754"/>
          </a:xfrm>
          <a:custGeom>
            <a:avLst/>
            <a:gdLst/>
            <a:ahLst/>
            <a:cxnLst/>
            <a:rect l="l" t="t" r="r" b="b"/>
            <a:pathLst>
              <a:path w="2146554" h="2222754">
                <a:moveTo>
                  <a:pt x="5337" y="288035"/>
                </a:moveTo>
                <a:lnTo>
                  <a:pt x="0" y="288035"/>
                </a:lnTo>
                <a:lnTo>
                  <a:pt x="0" y="1267205"/>
                </a:lnTo>
                <a:lnTo>
                  <a:pt x="2635" y="1267205"/>
                </a:lnTo>
                <a:lnTo>
                  <a:pt x="5337" y="288035"/>
                </a:lnTo>
                <a:close/>
              </a:path>
            </a:pathLst>
          </a:custGeom>
          <a:solidFill>
            <a:srgbClr val="000000"/>
          </a:solidFill>
        </p:spPr>
        <p:txBody>
          <a:bodyPr wrap="square" lIns="0" tIns="0" rIns="0" bIns="0" rtlCol="0">
            <a:noAutofit/>
          </a:bodyPr>
          <a:lstStyle/>
          <a:p>
            <a:endParaRPr/>
          </a:p>
        </p:txBody>
      </p:sp>
      <p:sp>
        <p:nvSpPr>
          <p:cNvPr id="56" name="object 84"/>
          <p:cNvSpPr/>
          <p:nvPr/>
        </p:nvSpPr>
        <p:spPr>
          <a:xfrm>
            <a:off x="3499104" y="1530857"/>
            <a:ext cx="2133600" cy="2209800"/>
          </a:xfrm>
          <a:custGeom>
            <a:avLst/>
            <a:gdLst/>
            <a:ahLst/>
            <a:cxnLst/>
            <a:rect l="l" t="t" r="r" b="b"/>
            <a:pathLst>
              <a:path w="2133600" h="2209800">
                <a:moveTo>
                  <a:pt x="6096" y="275082"/>
                </a:moveTo>
                <a:lnTo>
                  <a:pt x="5337" y="275082"/>
                </a:lnTo>
                <a:lnTo>
                  <a:pt x="2635" y="1254252"/>
                </a:lnTo>
                <a:lnTo>
                  <a:pt x="6096" y="1254252"/>
                </a:lnTo>
                <a:lnTo>
                  <a:pt x="6096" y="275082"/>
                </a:lnTo>
                <a:close/>
              </a:path>
            </a:pathLst>
          </a:custGeom>
          <a:solidFill>
            <a:srgbClr val="000000"/>
          </a:solidFill>
        </p:spPr>
        <p:txBody>
          <a:bodyPr wrap="square" lIns="0" tIns="0" rIns="0" bIns="0" rtlCol="0">
            <a:noAutofit/>
          </a:bodyPr>
          <a:lstStyle/>
          <a:p>
            <a:endParaRPr/>
          </a:p>
        </p:txBody>
      </p:sp>
      <p:sp>
        <p:nvSpPr>
          <p:cNvPr id="57" name="object 85"/>
          <p:cNvSpPr/>
          <p:nvPr/>
        </p:nvSpPr>
        <p:spPr>
          <a:xfrm>
            <a:off x="3505200" y="1805178"/>
            <a:ext cx="2133600" cy="979932"/>
          </a:xfrm>
          <a:custGeom>
            <a:avLst/>
            <a:gdLst/>
            <a:ahLst/>
            <a:cxnLst/>
            <a:rect l="l" t="t" r="r" b="b"/>
            <a:pathLst>
              <a:path w="2133600" h="979931">
                <a:moveTo>
                  <a:pt x="2133600" y="979931"/>
                </a:moveTo>
                <a:lnTo>
                  <a:pt x="2133600" y="761"/>
                </a:lnTo>
                <a:lnTo>
                  <a:pt x="0" y="762"/>
                </a:lnTo>
                <a:lnTo>
                  <a:pt x="0" y="979931"/>
                </a:lnTo>
                <a:lnTo>
                  <a:pt x="2133600" y="979931"/>
                </a:lnTo>
                <a:close/>
              </a:path>
            </a:pathLst>
          </a:custGeom>
          <a:solidFill>
            <a:srgbClr val="FEFFFE"/>
          </a:solidFill>
        </p:spPr>
        <p:txBody>
          <a:bodyPr wrap="square" lIns="0" tIns="0" rIns="0" bIns="0" rtlCol="0">
            <a:noAutofit/>
          </a:bodyPr>
          <a:lstStyle/>
          <a:p>
            <a:endParaRPr/>
          </a:p>
        </p:txBody>
      </p:sp>
      <p:sp>
        <p:nvSpPr>
          <p:cNvPr id="58" name="object 86"/>
          <p:cNvSpPr/>
          <p:nvPr/>
        </p:nvSpPr>
        <p:spPr>
          <a:xfrm>
            <a:off x="3512058" y="1517904"/>
            <a:ext cx="2133599" cy="2222754"/>
          </a:xfrm>
          <a:custGeom>
            <a:avLst/>
            <a:gdLst/>
            <a:ahLst/>
            <a:cxnLst/>
            <a:rect l="l" t="t" r="r" b="b"/>
            <a:pathLst>
              <a:path w="2133599" h="2222754">
                <a:moveTo>
                  <a:pt x="2133599" y="1267206"/>
                </a:moveTo>
                <a:lnTo>
                  <a:pt x="2133599" y="288035"/>
                </a:lnTo>
                <a:lnTo>
                  <a:pt x="2126741" y="288035"/>
                </a:lnTo>
                <a:lnTo>
                  <a:pt x="2126741" y="1267206"/>
                </a:lnTo>
                <a:lnTo>
                  <a:pt x="2133599" y="1267206"/>
                </a:lnTo>
                <a:close/>
              </a:path>
            </a:pathLst>
          </a:custGeom>
          <a:solidFill>
            <a:srgbClr val="000000"/>
          </a:solidFill>
        </p:spPr>
        <p:txBody>
          <a:bodyPr wrap="square" lIns="0" tIns="0" rIns="0" bIns="0" rtlCol="0">
            <a:noAutofit/>
          </a:bodyPr>
          <a:lstStyle/>
          <a:p>
            <a:endParaRPr/>
          </a:p>
        </p:txBody>
      </p:sp>
      <p:sp>
        <p:nvSpPr>
          <p:cNvPr id="59" name="object 87"/>
          <p:cNvSpPr/>
          <p:nvPr/>
        </p:nvSpPr>
        <p:spPr>
          <a:xfrm>
            <a:off x="3499104" y="1517904"/>
            <a:ext cx="2146554" cy="2222754"/>
          </a:xfrm>
          <a:custGeom>
            <a:avLst/>
            <a:gdLst/>
            <a:ahLst/>
            <a:cxnLst/>
            <a:rect l="l" t="t" r="r" b="b"/>
            <a:pathLst>
              <a:path w="2146554" h="2222754">
                <a:moveTo>
                  <a:pt x="2635" y="1267206"/>
                </a:moveTo>
                <a:lnTo>
                  <a:pt x="5337" y="288036"/>
                </a:lnTo>
                <a:lnTo>
                  <a:pt x="0" y="288036"/>
                </a:lnTo>
                <a:lnTo>
                  <a:pt x="0" y="1267206"/>
                </a:lnTo>
                <a:lnTo>
                  <a:pt x="2635" y="1267206"/>
                </a:lnTo>
                <a:close/>
              </a:path>
              <a:path w="2146554" h="2222754">
                <a:moveTo>
                  <a:pt x="2139696" y="1267206"/>
                </a:moveTo>
                <a:lnTo>
                  <a:pt x="2139696" y="288035"/>
                </a:lnTo>
                <a:lnTo>
                  <a:pt x="2133600" y="288035"/>
                </a:lnTo>
                <a:lnTo>
                  <a:pt x="2133600" y="1267206"/>
                </a:lnTo>
                <a:lnTo>
                  <a:pt x="2139696" y="1267206"/>
                </a:lnTo>
                <a:close/>
              </a:path>
            </a:pathLst>
          </a:custGeom>
          <a:solidFill>
            <a:srgbClr val="000000"/>
          </a:solidFill>
        </p:spPr>
        <p:txBody>
          <a:bodyPr wrap="square" lIns="0" tIns="0" rIns="0" bIns="0" rtlCol="0">
            <a:noAutofit/>
          </a:bodyPr>
          <a:lstStyle/>
          <a:p>
            <a:endParaRPr/>
          </a:p>
        </p:txBody>
      </p:sp>
      <p:sp>
        <p:nvSpPr>
          <p:cNvPr id="60" name="object 88"/>
          <p:cNvSpPr/>
          <p:nvPr/>
        </p:nvSpPr>
        <p:spPr>
          <a:xfrm>
            <a:off x="3499104" y="1530857"/>
            <a:ext cx="2133600" cy="2209800"/>
          </a:xfrm>
          <a:custGeom>
            <a:avLst/>
            <a:gdLst/>
            <a:ahLst/>
            <a:cxnLst/>
            <a:rect l="l" t="t" r="r" b="b"/>
            <a:pathLst>
              <a:path w="2133600" h="2209800">
                <a:moveTo>
                  <a:pt x="12953" y="1254252"/>
                </a:moveTo>
                <a:lnTo>
                  <a:pt x="12953" y="275082"/>
                </a:lnTo>
                <a:lnTo>
                  <a:pt x="5337" y="275082"/>
                </a:lnTo>
                <a:lnTo>
                  <a:pt x="2635" y="1254252"/>
                </a:lnTo>
                <a:lnTo>
                  <a:pt x="12953" y="1254252"/>
                </a:lnTo>
                <a:close/>
              </a:path>
            </a:pathLst>
          </a:custGeom>
          <a:solidFill>
            <a:srgbClr val="000000"/>
          </a:solidFill>
        </p:spPr>
        <p:txBody>
          <a:bodyPr wrap="square" lIns="0" tIns="0" rIns="0" bIns="0" rtlCol="0">
            <a:noAutofit/>
          </a:bodyPr>
          <a:lstStyle/>
          <a:p>
            <a:endParaRPr/>
          </a:p>
        </p:txBody>
      </p:sp>
      <p:sp>
        <p:nvSpPr>
          <p:cNvPr id="61" name="object 89"/>
          <p:cNvSpPr/>
          <p:nvPr/>
        </p:nvSpPr>
        <p:spPr>
          <a:xfrm>
            <a:off x="6255258" y="1594104"/>
            <a:ext cx="2514600" cy="2146554"/>
          </a:xfrm>
          <a:custGeom>
            <a:avLst/>
            <a:gdLst/>
            <a:ahLst/>
            <a:cxnLst/>
            <a:rect l="l" t="t" r="r" b="b"/>
            <a:pathLst>
              <a:path w="2514600" h="2146554">
                <a:moveTo>
                  <a:pt x="2514600" y="211835"/>
                </a:moveTo>
                <a:lnTo>
                  <a:pt x="2507742" y="211835"/>
                </a:lnTo>
                <a:lnTo>
                  <a:pt x="2507742" y="1191005"/>
                </a:lnTo>
                <a:lnTo>
                  <a:pt x="2514600" y="1191005"/>
                </a:lnTo>
                <a:lnTo>
                  <a:pt x="2514600" y="211835"/>
                </a:lnTo>
                <a:close/>
              </a:path>
            </a:pathLst>
          </a:custGeom>
          <a:solidFill>
            <a:srgbClr val="000000"/>
          </a:solidFill>
        </p:spPr>
        <p:txBody>
          <a:bodyPr wrap="square" lIns="0" tIns="0" rIns="0" bIns="0" rtlCol="0">
            <a:noAutofit/>
          </a:bodyPr>
          <a:lstStyle/>
          <a:p>
            <a:endParaRPr/>
          </a:p>
        </p:txBody>
      </p:sp>
      <p:sp>
        <p:nvSpPr>
          <p:cNvPr id="62" name="object 90"/>
          <p:cNvSpPr/>
          <p:nvPr/>
        </p:nvSpPr>
        <p:spPr>
          <a:xfrm>
            <a:off x="6242304" y="1594104"/>
            <a:ext cx="2527554" cy="2146554"/>
          </a:xfrm>
          <a:custGeom>
            <a:avLst/>
            <a:gdLst/>
            <a:ahLst/>
            <a:cxnLst/>
            <a:rect l="l" t="t" r="r" b="b"/>
            <a:pathLst>
              <a:path w="2527554" h="2146554">
                <a:moveTo>
                  <a:pt x="2730" y="1191005"/>
                </a:moveTo>
                <a:lnTo>
                  <a:pt x="5527" y="211835"/>
                </a:lnTo>
                <a:lnTo>
                  <a:pt x="0" y="211835"/>
                </a:lnTo>
                <a:lnTo>
                  <a:pt x="0" y="1191005"/>
                </a:lnTo>
                <a:lnTo>
                  <a:pt x="2730" y="1191005"/>
                </a:lnTo>
                <a:close/>
              </a:path>
            </a:pathLst>
          </a:custGeom>
          <a:solidFill>
            <a:srgbClr val="000000"/>
          </a:solidFill>
        </p:spPr>
        <p:txBody>
          <a:bodyPr wrap="square" lIns="0" tIns="0" rIns="0" bIns="0" rtlCol="0">
            <a:noAutofit/>
          </a:bodyPr>
          <a:lstStyle/>
          <a:p>
            <a:endParaRPr/>
          </a:p>
        </p:txBody>
      </p:sp>
      <p:sp>
        <p:nvSpPr>
          <p:cNvPr id="63" name="object 91"/>
          <p:cNvSpPr/>
          <p:nvPr/>
        </p:nvSpPr>
        <p:spPr>
          <a:xfrm>
            <a:off x="6242304" y="1607057"/>
            <a:ext cx="2514600" cy="2133600"/>
          </a:xfrm>
          <a:custGeom>
            <a:avLst/>
            <a:gdLst/>
            <a:ahLst/>
            <a:cxnLst/>
            <a:rect l="l" t="t" r="r" b="b"/>
            <a:pathLst>
              <a:path w="2514600" h="2133600">
                <a:moveTo>
                  <a:pt x="6096" y="1178052"/>
                </a:moveTo>
                <a:lnTo>
                  <a:pt x="6096" y="198882"/>
                </a:lnTo>
                <a:lnTo>
                  <a:pt x="5527" y="198882"/>
                </a:lnTo>
                <a:lnTo>
                  <a:pt x="2730" y="1178052"/>
                </a:lnTo>
                <a:lnTo>
                  <a:pt x="6096" y="1178052"/>
                </a:lnTo>
                <a:close/>
              </a:path>
            </a:pathLst>
          </a:custGeom>
          <a:solidFill>
            <a:srgbClr val="000000"/>
          </a:solidFill>
        </p:spPr>
        <p:txBody>
          <a:bodyPr wrap="square" lIns="0" tIns="0" rIns="0" bIns="0" rtlCol="0">
            <a:noAutofit/>
          </a:bodyPr>
          <a:lstStyle/>
          <a:p>
            <a:endParaRPr/>
          </a:p>
        </p:txBody>
      </p:sp>
      <p:sp>
        <p:nvSpPr>
          <p:cNvPr id="64" name="object 92"/>
          <p:cNvSpPr/>
          <p:nvPr/>
        </p:nvSpPr>
        <p:spPr>
          <a:xfrm>
            <a:off x="6248400" y="1805177"/>
            <a:ext cx="2514600" cy="979931"/>
          </a:xfrm>
          <a:custGeom>
            <a:avLst/>
            <a:gdLst/>
            <a:ahLst/>
            <a:cxnLst/>
            <a:rect l="l" t="t" r="r" b="b"/>
            <a:pathLst>
              <a:path w="2514600" h="979931">
                <a:moveTo>
                  <a:pt x="2514600" y="762"/>
                </a:moveTo>
                <a:lnTo>
                  <a:pt x="0" y="762"/>
                </a:lnTo>
                <a:lnTo>
                  <a:pt x="0" y="979931"/>
                </a:lnTo>
                <a:lnTo>
                  <a:pt x="2514600" y="979931"/>
                </a:lnTo>
                <a:lnTo>
                  <a:pt x="2514600" y="762"/>
                </a:lnTo>
                <a:close/>
              </a:path>
            </a:pathLst>
          </a:custGeom>
          <a:solidFill>
            <a:srgbClr val="FEFFFE"/>
          </a:solidFill>
        </p:spPr>
        <p:txBody>
          <a:bodyPr wrap="square" lIns="0" tIns="0" rIns="0" bIns="0" rtlCol="0">
            <a:noAutofit/>
          </a:bodyPr>
          <a:lstStyle/>
          <a:p>
            <a:endParaRPr/>
          </a:p>
        </p:txBody>
      </p:sp>
      <p:sp>
        <p:nvSpPr>
          <p:cNvPr id="65" name="object 93"/>
          <p:cNvSpPr/>
          <p:nvPr/>
        </p:nvSpPr>
        <p:spPr>
          <a:xfrm>
            <a:off x="6255258" y="1594104"/>
            <a:ext cx="2514600" cy="2146554"/>
          </a:xfrm>
          <a:custGeom>
            <a:avLst/>
            <a:gdLst/>
            <a:ahLst/>
            <a:cxnLst/>
            <a:rect l="l" t="t" r="r" b="b"/>
            <a:pathLst>
              <a:path w="2514600" h="2146554">
                <a:moveTo>
                  <a:pt x="2514600" y="1191005"/>
                </a:moveTo>
                <a:lnTo>
                  <a:pt x="2514600" y="211835"/>
                </a:lnTo>
                <a:lnTo>
                  <a:pt x="2507742" y="211835"/>
                </a:lnTo>
                <a:lnTo>
                  <a:pt x="2507742" y="1191005"/>
                </a:lnTo>
                <a:lnTo>
                  <a:pt x="2514600" y="1191005"/>
                </a:lnTo>
                <a:close/>
              </a:path>
            </a:pathLst>
          </a:custGeom>
          <a:solidFill>
            <a:srgbClr val="000000"/>
          </a:solidFill>
        </p:spPr>
        <p:txBody>
          <a:bodyPr wrap="square" lIns="0" tIns="0" rIns="0" bIns="0" rtlCol="0">
            <a:noAutofit/>
          </a:bodyPr>
          <a:lstStyle/>
          <a:p>
            <a:endParaRPr/>
          </a:p>
        </p:txBody>
      </p:sp>
      <p:sp>
        <p:nvSpPr>
          <p:cNvPr id="66" name="object 94"/>
          <p:cNvSpPr/>
          <p:nvPr/>
        </p:nvSpPr>
        <p:spPr>
          <a:xfrm>
            <a:off x="6242304" y="1594104"/>
            <a:ext cx="2527554" cy="2146554"/>
          </a:xfrm>
          <a:custGeom>
            <a:avLst/>
            <a:gdLst/>
            <a:ahLst/>
            <a:cxnLst/>
            <a:rect l="l" t="t" r="r" b="b"/>
            <a:pathLst>
              <a:path w="2527554" h="2146554">
                <a:moveTo>
                  <a:pt x="2730" y="1191005"/>
                </a:moveTo>
                <a:lnTo>
                  <a:pt x="5527" y="211835"/>
                </a:lnTo>
                <a:lnTo>
                  <a:pt x="0" y="211835"/>
                </a:lnTo>
                <a:lnTo>
                  <a:pt x="0" y="1191005"/>
                </a:lnTo>
                <a:lnTo>
                  <a:pt x="2730" y="1191005"/>
                </a:lnTo>
                <a:close/>
              </a:path>
              <a:path w="2527554" h="2146554">
                <a:moveTo>
                  <a:pt x="2520696" y="1191005"/>
                </a:moveTo>
                <a:lnTo>
                  <a:pt x="2520696" y="211835"/>
                </a:lnTo>
                <a:lnTo>
                  <a:pt x="2514600" y="211835"/>
                </a:lnTo>
                <a:lnTo>
                  <a:pt x="2514600" y="1191005"/>
                </a:lnTo>
                <a:lnTo>
                  <a:pt x="2520696" y="1191005"/>
                </a:lnTo>
                <a:close/>
              </a:path>
            </a:pathLst>
          </a:custGeom>
          <a:solidFill>
            <a:srgbClr val="000000"/>
          </a:solidFill>
        </p:spPr>
        <p:txBody>
          <a:bodyPr wrap="square" lIns="0" tIns="0" rIns="0" bIns="0" rtlCol="0">
            <a:noAutofit/>
          </a:bodyPr>
          <a:lstStyle/>
          <a:p>
            <a:endParaRPr/>
          </a:p>
        </p:txBody>
      </p:sp>
      <p:sp>
        <p:nvSpPr>
          <p:cNvPr id="67" name="object 95"/>
          <p:cNvSpPr/>
          <p:nvPr/>
        </p:nvSpPr>
        <p:spPr>
          <a:xfrm>
            <a:off x="6242304" y="1607057"/>
            <a:ext cx="2514600" cy="2133600"/>
          </a:xfrm>
          <a:custGeom>
            <a:avLst/>
            <a:gdLst/>
            <a:ahLst/>
            <a:cxnLst/>
            <a:rect l="l" t="t" r="r" b="b"/>
            <a:pathLst>
              <a:path w="2514600" h="2133600">
                <a:moveTo>
                  <a:pt x="12954" y="1178052"/>
                </a:moveTo>
                <a:lnTo>
                  <a:pt x="12953" y="198882"/>
                </a:lnTo>
                <a:lnTo>
                  <a:pt x="5527" y="198882"/>
                </a:lnTo>
                <a:lnTo>
                  <a:pt x="2730" y="1178052"/>
                </a:lnTo>
                <a:lnTo>
                  <a:pt x="12954" y="1178052"/>
                </a:lnTo>
                <a:close/>
              </a:path>
            </a:pathLst>
          </a:custGeom>
          <a:solidFill>
            <a:srgbClr val="000000"/>
          </a:solidFill>
        </p:spPr>
        <p:txBody>
          <a:bodyPr wrap="square" lIns="0" tIns="0" rIns="0" bIns="0" rtlCol="0">
            <a:noAutofit/>
          </a:bodyPr>
          <a:lstStyle/>
          <a:p>
            <a:endParaRPr/>
          </a:p>
        </p:txBody>
      </p:sp>
      <p:sp>
        <p:nvSpPr>
          <p:cNvPr id="68" name="object 96"/>
          <p:cNvSpPr/>
          <p:nvPr/>
        </p:nvSpPr>
        <p:spPr>
          <a:xfrm>
            <a:off x="387858" y="1517904"/>
            <a:ext cx="2652521" cy="2298954"/>
          </a:xfrm>
          <a:custGeom>
            <a:avLst/>
            <a:gdLst/>
            <a:ahLst/>
            <a:cxnLst/>
            <a:rect l="l" t="t" r="r" b="b"/>
            <a:pathLst>
              <a:path w="2652521" h="2298954">
                <a:moveTo>
                  <a:pt x="2652521" y="1267205"/>
                </a:moveTo>
                <a:lnTo>
                  <a:pt x="2652521" y="288035"/>
                </a:lnTo>
                <a:lnTo>
                  <a:pt x="2646426" y="288035"/>
                </a:lnTo>
                <a:lnTo>
                  <a:pt x="2646426" y="1267205"/>
                </a:lnTo>
                <a:lnTo>
                  <a:pt x="2652521" y="1267205"/>
                </a:lnTo>
                <a:close/>
              </a:path>
            </a:pathLst>
          </a:custGeom>
          <a:solidFill>
            <a:srgbClr val="000000"/>
          </a:solidFill>
        </p:spPr>
        <p:txBody>
          <a:bodyPr wrap="square" lIns="0" tIns="0" rIns="0" bIns="0" rtlCol="0">
            <a:noAutofit/>
          </a:bodyPr>
          <a:lstStyle/>
          <a:p>
            <a:endParaRPr/>
          </a:p>
        </p:txBody>
      </p:sp>
      <p:sp>
        <p:nvSpPr>
          <p:cNvPr id="69" name="object 97"/>
          <p:cNvSpPr/>
          <p:nvPr/>
        </p:nvSpPr>
        <p:spPr>
          <a:xfrm>
            <a:off x="374904" y="1517904"/>
            <a:ext cx="2665475" cy="2298954"/>
          </a:xfrm>
          <a:custGeom>
            <a:avLst/>
            <a:gdLst/>
            <a:ahLst/>
            <a:cxnLst/>
            <a:rect l="l" t="t" r="r" b="b"/>
            <a:pathLst>
              <a:path w="2665475" h="2298954">
                <a:moveTo>
                  <a:pt x="5362" y="288036"/>
                </a:moveTo>
                <a:lnTo>
                  <a:pt x="0" y="288036"/>
                </a:lnTo>
                <a:lnTo>
                  <a:pt x="0" y="1267205"/>
                </a:lnTo>
                <a:lnTo>
                  <a:pt x="2751" y="1267205"/>
                </a:lnTo>
                <a:lnTo>
                  <a:pt x="5362" y="288036"/>
                </a:lnTo>
                <a:close/>
              </a:path>
            </a:pathLst>
          </a:custGeom>
          <a:solidFill>
            <a:srgbClr val="000000"/>
          </a:solidFill>
        </p:spPr>
        <p:txBody>
          <a:bodyPr wrap="square" lIns="0" tIns="0" rIns="0" bIns="0" rtlCol="0">
            <a:noAutofit/>
          </a:bodyPr>
          <a:lstStyle/>
          <a:p>
            <a:endParaRPr/>
          </a:p>
        </p:txBody>
      </p:sp>
      <p:sp>
        <p:nvSpPr>
          <p:cNvPr id="70" name="object 98"/>
          <p:cNvSpPr/>
          <p:nvPr/>
        </p:nvSpPr>
        <p:spPr>
          <a:xfrm>
            <a:off x="374904" y="1530857"/>
            <a:ext cx="2652521" cy="2286000"/>
          </a:xfrm>
          <a:custGeom>
            <a:avLst/>
            <a:gdLst/>
            <a:ahLst/>
            <a:cxnLst/>
            <a:rect l="l" t="t" r="r" b="b"/>
            <a:pathLst>
              <a:path w="2652521" h="2286000">
                <a:moveTo>
                  <a:pt x="6095" y="275082"/>
                </a:moveTo>
                <a:lnTo>
                  <a:pt x="5362" y="275082"/>
                </a:lnTo>
                <a:lnTo>
                  <a:pt x="2751" y="1254252"/>
                </a:lnTo>
                <a:lnTo>
                  <a:pt x="6095" y="1254252"/>
                </a:lnTo>
                <a:lnTo>
                  <a:pt x="6095" y="275082"/>
                </a:lnTo>
                <a:close/>
              </a:path>
            </a:pathLst>
          </a:custGeom>
          <a:solidFill>
            <a:srgbClr val="000000"/>
          </a:solidFill>
        </p:spPr>
        <p:txBody>
          <a:bodyPr wrap="square" lIns="0" tIns="0" rIns="0" bIns="0" rtlCol="0">
            <a:noAutofit/>
          </a:bodyPr>
          <a:lstStyle/>
          <a:p>
            <a:endParaRPr/>
          </a:p>
        </p:txBody>
      </p:sp>
      <p:sp>
        <p:nvSpPr>
          <p:cNvPr id="71" name="object 99"/>
          <p:cNvSpPr/>
          <p:nvPr/>
        </p:nvSpPr>
        <p:spPr>
          <a:xfrm>
            <a:off x="381000" y="1805178"/>
            <a:ext cx="2653283" cy="979932"/>
          </a:xfrm>
          <a:custGeom>
            <a:avLst/>
            <a:gdLst/>
            <a:ahLst/>
            <a:cxnLst/>
            <a:rect l="l" t="t" r="r" b="b"/>
            <a:pathLst>
              <a:path w="2653283" h="979931">
                <a:moveTo>
                  <a:pt x="2653283" y="762"/>
                </a:moveTo>
                <a:lnTo>
                  <a:pt x="0" y="762"/>
                </a:lnTo>
                <a:lnTo>
                  <a:pt x="0" y="979931"/>
                </a:lnTo>
                <a:lnTo>
                  <a:pt x="2653283" y="979931"/>
                </a:lnTo>
                <a:lnTo>
                  <a:pt x="2653283" y="762"/>
                </a:lnTo>
                <a:close/>
              </a:path>
            </a:pathLst>
          </a:custGeom>
          <a:solidFill>
            <a:srgbClr val="FEFFFE"/>
          </a:solidFill>
        </p:spPr>
        <p:txBody>
          <a:bodyPr wrap="square" lIns="0" tIns="0" rIns="0" bIns="0" rtlCol="0">
            <a:noAutofit/>
          </a:bodyPr>
          <a:lstStyle/>
          <a:p>
            <a:endParaRPr/>
          </a:p>
        </p:txBody>
      </p:sp>
      <p:sp>
        <p:nvSpPr>
          <p:cNvPr id="72" name="object 100"/>
          <p:cNvSpPr/>
          <p:nvPr/>
        </p:nvSpPr>
        <p:spPr>
          <a:xfrm>
            <a:off x="387858" y="1517904"/>
            <a:ext cx="2652521" cy="2298954"/>
          </a:xfrm>
          <a:custGeom>
            <a:avLst/>
            <a:gdLst/>
            <a:ahLst/>
            <a:cxnLst/>
            <a:rect l="l" t="t" r="r" b="b"/>
            <a:pathLst>
              <a:path w="2652521" h="2298954">
                <a:moveTo>
                  <a:pt x="2652521" y="1267206"/>
                </a:moveTo>
                <a:lnTo>
                  <a:pt x="2652521" y="288036"/>
                </a:lnTo>
                <a:lnTo>
                  <a:pt x="2646426" y="288036"/>
                </a:lnTo>
                <a:lnTo>
                  <a:pt x="2646426" y="1267206"/>
                </a:lnTo>
                <a:lnTo>
                  <a:pt x="2652521" y="1267206"/>
                </a:lnTo>
                <a:close/>
              </a:path>
            </a:pathLst>
          </a:custGeom>
          <a:solidFill>
            <a:srgbClr val="000000"/>
          </a:solidFill>
        </p:spPr>
        <p:txBody>
          <a:bodyPr wrap="square" lIns="0" tIns="0" rIns="0" bIns="0" rtlCol="0">
            <a:noAutofit/>
          </a:bodyPr>
          <a:lstStyle/>
          <a:p>
            <a:endParaRPr/>
          </a:p>
        </p:txBody>
      </p:sp>
      <p:sp>
        <p:nvSpPr>
          <p:cNvPr id="73" name="object 101"/>
          <p:cNvSpPr/>
          <p:nvPr/>
        </p:nvSpPr>
        <p:spPr>
          <a:xfrm>
            <a:off x="374904" y="1517904"/>
            <a:ext cx="2665475" cy="2298954"/>
          </a:xfrm>
          <a:custGeom>
            <a:avLst/>
            <a:gdLst/>
            <a:ahLst/>
            <a:cxnLst/>
            <a:rect l="l" t="t" r="r" b="b"/>
            <a:pathLst>
              <a:path w="2665475" h="2298954">
                <a:moveTo>
                  <a:pt x="2751" y="1267206"/>
                </a:moveTo>
                <a:lnTo>
                  <a:pt x="5362" y="288036"/>
                </a:lnTo>
                <a:lnTo>
                  <a:pt x="0" y="288036"/>
                </a:lnTo>
                <a:lnTo>
                  <a:pt x="0" y="1267206"/>
                </a:lnTo>
                <a:lnTo>
                  <a:pt x="2751" y="1267206"/>
                </a:lnTo>
                <a:close/>
              </a:path>
              <a:path w="2665475" h="2298954">
                <a:moveTo>
                  <a:pt x="2659380" y="1267206"/>
                </a:moveTo>
                <a:lnTo>
                  <a:pt x="2659380" y="288036"/>
                </a:lnTo>
                <a:lnTo>
                  <a:pt x="2652521" y="288036"/>
                </a:lnTo>
                <a:lnTo>
                  <a:pt x="2652521" y="1267206"/>
                </a:lnTo>
                <a:lnTo>
                  <a:pt x="2659380" y="1267206"/>
                </a:lnTo>
                <a:close/>
              </a:path>
            </a:pathLst>
          </a:custGeom>
          <a:solidFill>
            <a:srgbClr val="000000"/>
          </a:solidFill>
        </p:spPr>
        <p:txBody>
          <a:bodyPr wrap="square" lIns="0" tIns="0" rIns="0" bIns="0" rtlCol="0">
            <a:noAutofit/>
          </a:bodyPr>
          <a:lstStyle/>
          <a:p>
            <a:endParaRPr/>
          </a:p>
        </p:txBody>
      </p:sp>
      <p:sp>
        <p:nvSpPr>
          <p:cNvPr id="74" name="object 102"/>
          <p:cNvSpPr/>
          <p:nvPr/>
        </p:nvSpPr>
        <p:spPr>
          <a:xfrm>
            <a:off x="374904" y="1530857"/>
            <a:ext cx="2652521" cy="2286000"/>
          </a:xfrm>
          <a:custGeom>
            <a:avLst/>
            <a:gdLst/>
            <a:ahLst/>
            <a:cxnLst/>
            <a:rect l="l" t="t" r="r" b="b"/>
            <a:pathLst>
              <a:path w="2652521" h="2286000">
                <a:moveTo>
                  <a:pt x="12954" y="1254252"/>
                </a:moveTo>
                <a:lnTo>
                  <a:pt x="12954" y="275082"/>
                </a:lnTo>
                <a:lnTo>
                  <a:pt x="5362" y="275082"/>
                </a:lnTo>
                <a:lnTo>
                  <a:pt x="2751" y="1254252"/>
                </a:lnTo>
                <a:lnTo>
                  <a:pt x="12954" y="1254252"/>
                </a:lnTo>
                <a:close/>
              </a:path>
            </a:pathLst>
          </a:custGeom>
          <a:solidFill>
            <a:srgbClr val="000000"/>
          </a:solidFill>
        </p:spPr>
        <p:txBody>
          <a:bodyPr wrap="square" lIns="0" tIns="0" rIns="0" bIns="0" rtlCol="0">
            <a:noAutofit/>
          </a:bodyPr>
          <a:lstStyle/>
          <a:p>
            <a:endParaRPr/>
          </a:p>
        </p:txBody>
      </p:sp>
      <p:sp>
        <p:nvSpPr>
          <p:cNvPr id="76" name="object 104"/>
          <p:cNvSpPr/>
          <p:nvPr/>
        </p:nvSpPr>
        <p:spPr>
          <a:xfrm>
            <a:off x="0" y="2785109"/>
            <a:ext cx="380999" cy="979170"/>
          </a:xfrm>
          <a:custGeom>
            <a:avLst/>
            <a:gdLst/>
            <a:ahLst/>
            <a:cxnLst/>
            <a:rect l="l" t="t" r="r" b="b"/>
            <a:pathLst>
              <a:path w="380999" h="979170">
                <a:moveTo>
                  <a:pt x="380999" y="979170"/>
                </a:moveTo>
                <a:lnTo>
                  <a:pt x="380999" y="0"/>
                </a:lnTo>
                <a:lnTo>
                  <a:pt x="0" y="0"/>
                </a:lnTo>
                <a:lnTo>
                  <a:pt x="0" y="979170"/>
                </a:lnTo>
                <a:lnTo>
                  <a:pt x="380999" y="979170"/>
                </a:lnTo>
                <a:close/>
              </a:path>
            </a:pathLst>
          </a:custGeom>
          <a:solidFill>
            <a:srgbClr val="FEFFFE"/>
          </a:solidFill>
        </p:spPr>
        <p:txBody>
          <a:bodyPr wrap="square" lIns="0" tIns="0" rIns="0" bIns="0" rtlCol="0">
            <a:noAutofit/>
          </a:bodyPr>
          <a:lstStyle/>
          <a:p>
            <a:endParaRPr/>
          </a:p>
        </p:txBody>
      </p:sp>
      <p:sp>
        <p:nvSpPr>
          <p:cNvPr id="77" name="object 105"/>
          <p:cNvSpPr/>
          <p:nvPr/>
        </p:nvSpPr>
        <p:spPr>
          <a:xfrm>
            <a:off x="3512058" y="1517904"/>
            <a:ext cx="2133599" cy="2222754"/>
          </a:xfrm>
          <a:custGeom>
            <a:avLst/>
            <a:gdLst/>
            <a:ahLst/>
            <a:cxnLst/>
            <a:rect l="l" t="t" r="r" b="b"/>
            <a:pathLst>
              <a:path w="2133599" h="2222754">
                <a:moveTo>
                  <a:pt x="2133599" y="1267205"/>
                </a:moveTo>
                <a:lnTo>
                  <a:pt x="2126741" y="1267205"/>
                </a:lnTo>
                <a:lnTo>
                  <a:pt x="2126741" y="2209799"/>
                </a:lnTo>
                <a:lnTo>
                  <a:pt x="2133599" y="2222754"/>
                </a:lnTo>
                <a:lnTo>
                  <a:pt x="2133599" y="1267205"/>
                </a:lnTo>
                <a:close/>
              </a:path>
            </a:pathLst>
          </a:custGeom>
          <a:solidFill>
            <a:srgbClr val="000000"/>
          </a:solidFill>
        </p:spPr>
        <p:txBody>
          <a:bodyPr wrap="square" lIns="0" tIns="0" rIns="0" bIns="0" rtlCol="0">
            <a:noAutofit/>
          </a:bodyPr>
          <a:lstStyle/>
          <a:p>
            <a:endParaRPr/>
          </a:p>
        </p:txBody>
      </p:sp>
      <p:sp>
        <p:nvSpPr>
          <p:cNvPr id="78" name="object 106"/>
          <p:cNvSpPr/>
          <p:nvPr/>
        </p:nvSpPr>
        <p:spPr>
          <a:xfrm>
            <a:off x="3499104" y="1517904"/>
            <a:ext cx="2146554" cy="2222754"/>
          </a:xfrm>
          <a:custGeom>
            <a:avLst/>
            <a:gdLst/>
            <a:ahLst/>
            <a:cxnLst/>
            <a:rect l="l" t="t" r="r" b="b"/>
            <a:pathLst>
              <a:path w="2146554" h="2222754">
                <a:moveTo>
                  <a:pt x="2146554" y="2222754"/>
                </a:moveTo>
                <a:lnTo>
                  <a:pt x="2139696" y="2209799"/>
                </a:lnTo>
                <a:lnTo>
                  <a:pt x="2139696" y="2215895"/>
                </a:lnTo>
                <a:lnTo>
                  <a:pt x="1135648" y="2215896"/>
                </a:lnTo>
                <a:lnTo>
                  <a:pt x="12954" y="2215896"/>
                </a:lnTo>
                <a:lnTo>
                  <a:pt x="6096" y="2215896"/>
                </a:lnTo>
                <a:lnTo>
                  <a:pt x="6096" y="2209800"/>
                </a:lnTo>
                <a:lnTo>
                  <a:pt x="0" y="2222754"/>
                </a:lnTo>
                <a:lnTo>
                  <a:pt x="2146554" y="2222754"/>
                </a:lnTo>
                <a:close/>
              </a:path>
              <a:path w="2146554" h="2222754">
                <a:moveTo>
                  <a:pt x="2635" y="1267206"/>
                </a:moveTo>
                <a:lnTo>
                  <a:pt x="0" y="1267206"/>
                </a:lnTo>
                <a:lnTo>
                  <a:pt x="0" y="2222754"/>
                </a:lnTo>
                <a:lnTo>
                  <a:pt x="2635" y="1267206"/>
                </a:lnTo>
                <a:close/>
              </a:path>
            </a:pathLst>
          </a:custGeom>
          <a:solidFill>
            <a:srgbClr val="000000"/>
          </a:solidFill>
        </p:spPr>
        <p:txBody>
          <a:bodyPr wrap="square" lIns="0" tIns="0" rIns="0" bIns="0" rtlCol="0">
            <a:noAutofit/>
          </a:bodyPr>
          <a:lstStyle/>
          <a:p>
            <a:endParaRPr/>
          </a:p>
        </p:txBody>
      </p:sp>
      <p:sp>
        <p:nvSpPr>
          <p:cNvPr id="79" name="object 107"/>
          <p:cNvSpPr/>
          <p:nvPr/>
        </p:nvSpPr>
        <p:spPr>
          <a:xfrm>
            <a:off x="3499104" y="1530857"/>
            <a:ext cx="2133600" cy="2209800"/>
          </a:xfrm>
          <a:custGeom>
            <a:avLst/>
            <a:gdLst/>
            <a:ahLst/>
            <a:cxnLst/>
            <a:rect l="l" t="t" r="r" b="b"/>
            <a:pathLst>
              <a:path w="2133600" h="2209800">
                <a:moveTo>
                  <a:pt x="1135648" y="2202942"/>
                </a:moveTo>
                <a:lnTo>
                  <a:pt x="12954" y="2202942"/>
                </a:lnTo>
                <a:lnTo>
                  <a:pt x="1135648" y="2202942"/>
                </a:lnTo>
                <a:close/>
              </a:path>
              <a:path w="2133600" h="2209800">
                <a:moveTo>
                  <a:pt x="6096" y="2196846"/>
                </a:moveTo>
                <a:lnTo>
                  <a:pt x="6096" y="1254252"/>
                </a:lnTo>
                <a:lnTo>
                  <a:pt x="2635" y="1254252"/>
                </a:lnTo>
                <a:lnTo>
                  <a:pt x="0" y="2209800"/>
                </a:lnTo>
                <a:lnTo>
                  <a:pt x="6096" y="2196846"/>
                </a:lnTo>
                <a:close/>
              </a:path>
            </a:pathLst>
          </a:custGeom>
          <a:solidFill>
            <a:srgbClr val="000000"/>
          </a:solidFill>
        </p:spPr>
        <p:txBody>
          <a:bodyPr wrap="square" lIns="0" tIns="0" rIns="0" bIns="0" rtlCol="0">
            <a:noAutofit/>
          </a:bodyPr>
          <a:lstStyle/>
          <a:p>
            <a:endParaRPr/>
          </a:p>
        </p:txBody>
      </p:sp>
      <p:sp>
        <p:nvSpPr>
          <p:cNvPr id="80" name="object 108"/>
          <p:cNvSpPr/>
          <p:nvPr/>
        </p:nvSpPr>
        <p:spPr>
          <a:xfrm>
            <a:off x="3505200" y="2784347"/>
            <a:ext cx="2133600" cy="949452"/>
          </a:xfrm>
          <a:custGeom>
            <a:avLst/>
            <a:gdLst/>
            <a:ahLst/>
            <a:cxnLst/>
            <a:rect l="l" t="t" r="r" b="b"/>
            <a:pathLst>
              <a:path w="2133600" h="949452">
                <a:moveTo>
                  <a:pt x="2133600" y="949451"/>
                </a:moveTo>
                <a:lnTo>
                  <a:pt x="2133600" y="761"/>
                </a:lnTo>
                <a:lnTo>
                  <a:pt x="0" y="761"/>
                </a:lnTo>
                <a:lnTo>
                  <a:pt x="0" y="949452"/>
                </a:lnTo>
                <a:lnTo>
                  <a:pt x="2133600" y="949451"/>
                </a:lnTo>
                <a:close/>
              </a:path>
            </a:pathLst>
          </a:custGeom>
          <a:solidFill>
            <a:srgbClr val="FEFFFE"/>
          </a:solidFill>
        </p:spPr>
        <p:txBody>
          <a:bodyPr wrap="square" lIns="0" tIns="0" rIns="0" bIns="0" rtlCol="0">
            <a:noAutofit/>
          </a:bodyPr>
          <a:lstStyle/>
          <a:p>
            <a:endParaRPr/>
          </a:p>
        </p:txBody>
      </p:sp>
      <p:sp>
        <p:nvSpPr>
          <p:cNvPr id="81" name="object 109"/>
          <p:cNvSpPr/>
          <p:nvPr/>
        </p:nvSpPr>
        <p:spPr>
          <a:xfrm>
            <a:off x="3512058" y="1517904"/>
            <a:ext cx="2133599" cy="2222754"/>
          </a:xfrm>
          <a:custGeom>
            <a:avLst/>
            <a:gdLst/>
            <a:ahLst/>
            <a:cxnLst/>
            <a:rect l="l" t="t" r="r" b="b"/>
            <a:pathLst>
              <a:path w="2133599" h="2222754">
                <a:moveTo>
                  <a:pt x="2133599" y="1267205"/>
                </a:moveTo>
                <a:lnTo>
                  <a:pt x="2126741" y="1267205"/>
                </a:lnTo>
                <a:lnTo>
                  <a:pt x="2126741" y="2209799"/>
                </a:lnTo>
                <a:lnTo>
                  <a:pt x="2133599" y="2222754"/>
                </a:lnTo>
                <a:lnTo>
                  <a:pt x="2133599" y="1267205"/>
                </a:lnTo>
                <a:close/>
              </a:path>
            </a:pathLst>
          </a:custGeom>
          <a:solidFill>
            <a:srgbClr val="000000"/>
          </a:solidFill>
        </p:spPr>
        <p:txBody>
          <a:bodyPr wrap="square" lIns="0" tIns="0" rIns="0" bIns="0" rtlCol="0">
            <a:noAutofit/>
          </a:bodyPr>
          <a:lstStyle/>
          <a:p>
            <a:endParaRPr/>
          </a:p>
        </p:txBody>
      </p:sp>
      <p:sp>
        <p:nvSpPr>
          <p:cNvPr id="82" name="object 110"/>
          <p:cNvSpPr/>
          <p:nvPr/>
        </p:nvSpPr>
        <p:spPr>
          <a:xfrm>
            <a:off x="3499104" y="1517904"/>
            <a:ext cx="2146554" cy="2222754"/>
          </a:xfrm>
          <a:custGeom>
            <a:avLst/>
            <a:gdLst/>
            <a:ahLst/>
            <a:cxnLst/>
            <a:rect l="l" t="t" r="r" b="b"/>
            <a:pathLst>
              <a:path w="2146554" h="2222754">
                <a:moveTo>
                  <a:pt x="2635" y="1267205"/>
                </a:moveTo>
                <a:lnTo>
                  <a:pt x="0" y="1267205"/>
                </a:lnTo>
                <a:lnTo>
                  <a:pt x="0" y="2222754"/>
                </a:lnTo>
                <a:lnTo>
                  <a:pt x="2635" y="1267205"/>
                </a:lnTo>
                <a:close/>
              </a:path>
              <a:path w="2146554" h="2222754">
                <a:moveTo>
                  <a:pt x="2146554" y="2222754"/>
                </a:moveTo>
                <a:lnTo>
                  <a:pt x="2139696" y="2209799"/>
                </a:lnTo>
                <a:lnTo>
                  <a:pt x="2139696" y="1267205"/>
                </a:lnTo>
                <a:lnTo>
                  <a:pt x="2133600" y="1267205"/>
                </a:lnTo>
                <a:lnTo>
                  <a:pt x="2133600" y="2215895"/>
                </a:lnTo>
                <a:lnTo>
                  <a:pt x="12954" y="2215896"/>
                </a:lnTo>
                <a:lnTo>
                  <a:pt x="6096" y="2209800"/>
                </a:lnTo>
                <a:lnTo>
                  <a:pt x="0" y="2222754"/>
                </a:lnTo>
                <a:lnTo>
                  <a:pt x="2146554" y="2222754"/>
                </a:lnTo>
                <a:close/>
              </a:path>
            </a:pathLst>
          </a:custGeom>
          <a:solidFill>
            <a:srgbClr val="000000"/>
          </a:solidFill>
        </p:spPr>
        <p:txBody>
          <a:bodyPr wrap="square" lIns="0" tIns="0" rIns="0" bIns="0" rtlCol="0">
            <a:noAutofit/>
          </a:bodyPr>
          <a:lstStyle/>
          <a:p>
            <a:endParaRPr/>
          </a:p>
        </p:txBody>
      </p:sp>
      <p:sp>
        <p:nvSpPr>
          <p:cNvPr id="83" name="object 111"/>
          <p:cNvSpPr/>
          <p:nvPr/>
        </p:nvSpPr>
        <p:spPr>
          <a:xfrm>
            <a:off x="3499104" y="1530857"/>
            <a:ext cx="2133600" cy="2209800"/>
          </a:xfrm>
          <a:custGeom>
            <a:avLst/>
            <a:gdLst/>
            <a:ahLst/>
            <a:cxnLst/>
            <a:rect l="l" t="t" r="r" b="b"/>
            <a:pathLst>
              <a:path w="2133600" h="2209800">
                <a:moveTo>
                  <a:pt x="6096" y="2196846"/>
                </a:moveTo>
                <a:lnTo>
                  <a:pt x="12954" y="2202942"/>
                </a:lnTo>
                <a:lnTo>
                  <a:pt x="2133600" y="2202942"/>
                </a:lnTo>
                <a:lnTo>
                  <a:pt x="2133600" y="2196846"/>
                </a:lnTo>
                <a:lnTo>
                  <a:pt x="12953" y="2196845"/>
                </a:lnTo>
                <a:lnTo>
                  <a:pt x="12953" y="1254252"/>
                </a:lnTo>
                <a:lnTo>
                  <a:pt x="2635" y="1254252"/>
                </a:lnTo>
                <a:lnTo>
                  <a:pt x="0" y="2209800"/>
                </a:lnTo>
                <a:lnTo>
                  <a:pt x="6096" y="2196846"/>
                </a:lnTo>
                <a:close/>
              </a:path>
            </a:pathLst>
          </a:custGeom>
          <a:solidFill>
            <a:srgbClr val="000000"/>
          </a:solidFill>
        </p:spPr>
        <p:txBody>
          <a:bodyPr wrap="square" lIns="0" tIns="0" rIns="0" bIns="0" rtlCol="0">
            <a:noAutofit/>
          </a:bodyPr>
          <a:lstStyle/>
          <a:p>
            <a:endParaRPr/>
          </a:p>
        </p:txBody>
      </p:sp>
      <p:sp>
        <p:nvSpPr>
          <p:cNvPr id="84" name="object 112"/>
          <p:cNvSpPr/>
          <p:nvPr/>
        </p:nvSpPr>
        <p:spPr>
          <a:xfrm>
            <a:off x="6255258" y="1594104"/>
            <a:ext cx="2514600" cy="2146554"/>
          </a:xfrm>
          <a:custGeom>
            <a:avLst/>
            <a:gdLst/>
            <a:ahLst/>
            <a:cxnLst/>
            <a:rect l="l" t="t" r="r" b="b"/>
            <a:pathLst>
              <a:path w="2514600" h="2146554">
                <a:moveTo>
                  <a:pt x="2514600" y="1191005"/>
                </a:moveTo>
                <a:lnTo>
                  <a:pt x="2507742" y="1191005"/>
                </a:lnTo>
                <a:lnTo>
                  <a:pt x="2507742" y="2133599"/>
                </a:lnTo>
                <a:lnTo>
                  <a:pt x="2514600" y="2146554"/>
                </a:lnTo>
                <a:lnTo>
                  <a:pt x="2514600" y="1191005"/>
                </a:lnTo>
                <a:close/>
              </a:path>
            </a:pathLst>
          </a:custGeom>
          <a:solidFill>
            <a:srgbClr val="000000"/>
          </a:solidFill>
        </p:spPr>
        <p:txBody>
          <a:bodyPr wrap="square" lIns="0" tIns="0" rIns="0" bIns="0" rtlCol="0">
            <a:noAutofit/>
          </a:bodyPr>
          <a:lstStyle/>
          <a:p>
            <a:endParaRPr/>
          </a:p>
        </p:txBody>
      </p:sp>
      <p:sp>
        <p:nvSpPr>
          <p:cNvPr id="85" name="object 113"/>
          <p:cNvSpPr/>
          <p:nvPr/>
        </p:nvSpPr>
        <p:spPr>
          <a:xfrm>
            <a:off x="6242304" y="1594104"/>
            <a:ext cx="2527554" cy="2146554"/>
          </a:xfrm>
          <a:custGeom>
            <a:avLst/>
            <a:gdLst/>
            <a:ahLst/>
            <a:cxnLst/>
            <a:rect l="l" t="t" r="r" b="b"/>
            <a:pathLst>
              <a:path w="2527554" h="2146554">
                <a:moveTo>
                  <a:pt x="2520696" y="2133599"/>
                </a:moveTo>
                <a:lnTo>
                  <a:pt x="2520696" y="2139695"/>
                </a:lnTo>
                <a:lnTo>
                  <a:pt x="6096" y="2139695"/>
                </a:lnTo>
                <a:lnTo>
                  <a:pt x="6096" y="2133599"/>
                </a:lnTo>
                <a:lnTo>
                  <a:pt x="0" y="2146554"/>
                </a:lnTo>
                <a:lnTo>
                  <a:pt x="2527554" y="2146554"/>
                </a:lnTo>
                <a:lnTo>
                  <a:pt x="2520696" y="2133599"/>
                </a:lnTo>
                <a:close/>
              </a:path>
              <a:path w="2527554" h="2146554">
                <a:moveTo>
                  <a:pt x="2730" y="1191005"/>
                </a:moveTo>
                <a:lnTo>
                  <a:pt x="0" y="1191005"/>
                </a:lnTo>
                <a:lnTo>
                  <a:pt x="0" y="2146554"/>
                </a:lnTo>
                <a:lnTo>
                  <a:pt x="2730" y="1191005"/>
                </a:lnTo>
                <a:close/>
              </a:path>
            </a:pathLst>
          </a:custGeom>
          <a:solidFill>
            <a:srgbClr val="000000"/>
          </a:solidFill>
        </p:spPr>
        <p:txBody>
          <a:bodyPr wrap="square" lIns="0" tIns="0" rIns="0" bIns="0" rtlCol="0">
            <a:noAutofit/>
          </a:bodyPr>
          <a:lstStyle/>
          <a:p>
            <a:endParaRPr/>
          </a:p>
        </p:txBody>
      </p:sp>
      <p:sp>
        <p:nvSpPr>
          <p:cNvPr id="86" name="object 114"/>
          <p:cNvSpPr/>
          <p:nvPr/>
        </p:nvSpPr>
        <p:spPr>
          <a:xfrm>
            <a:off x="6242304" y="1607057"/>
            <a:ext cx="2514600" cy="2133600"/>
          </a:xfrm>
          <a:custGeom>
            <a:avLst/>
            <a:gdLst/>
            <a:ahLst/>
            <a:cxnLst/>
            <a:rect l="l" t="t" r="r" b="b"/>
            <a:pathLst>
              <a:path w="2514600" h="2133600">
                <a:moveTo>
                  <a:pt x="6096" y="2120646"/>
                </a:moveTo>
                <a:lnTo>
                  <a:pt x="6096" y="1178052"/>
                </a:lnTo>
                <a:lnTo>
                  <a:pt x="2730" y="1178052"/>
                </a:lnTo>
                <a:lnTo>
                  <a:pt x="0" y="2133600"/>
                </a:lnTo>
                <a:lnTo>
                  <a:pt x="6096" y="2120646"/>
                </a:lnTo>
                <a:close/>
              </a:path>
            </a:pathLst>
          </a:custGeom>
          <a:solidFill>
            <a:srgbClr val="000000"/>
          </a:solidFill>
        </p:spPr>
        <p:txBody>
          <a:bodyPr wrap="square" lIns="0" tIns="0" rIns="0" bIns="0" rtlCol="0">
            <a:noAutofit/>
          </a:bodyPr>
          <a:lstStyle/>
          <a:p>
            <a:endParaRPr/>
          </a:p>
        </p:txBody>
      </p:sp>
      <p:sp>
        <p:nvSpPr>
          <p:cNvPr id="87" name="object 115"/>
          <p:cNvSpPr/>
          <p:nvPr/>
        </p:nvSpPr>
        <p:spPr>
          <a:xfrm>
            <a:off x="6248400" y="2784347"/>
            <a:ext cx="2514600" cy="949451"/>
          </a:xfrm>
          <a:custGeom>
            <a:avLst/>
            <a:gdLst/>
            <a:ahLst/>
            <a:cxnLst/>
            <a:rect l="l" t="t" r="r" b="b"/>
            <a:pathLst>
              <a:path w="2514600" h="949451">
                <a:moveTo>
                  <a:pt x="2514600" y="761"/>
                </a:moveTo>
                <a:lnTo>
                  <a:pt x="0" y="761"/>
                </a:lnTo>
                <a:lnTo>
                  <a:pt x="0" y="949451"/>
                </a:lnTo>
                <a:lnTo>
                  <a:pt x="2514600" y="949451"/>
                </a:lnTo>
                <a:lnTo>
                  <a:pt x="2514600" y="761"/>
                </a:lnTo>
                <a:close/>
              </a:path>
            </a:pathLst>
          </a:custGeom>
          <a:solidFill>
            <a:srgbClr val="FEFFFE"/>
          </a:solidFill>
        </p:spPr>
        <p:txBody>
          <a:bodyPr wrap="square" lIns="0" tIns="0" rIns="0" bIns="0" rtlCol="0">
            <a:noAutofit/>
          </a:bodyPr>
          <a:lstStyle/>
          <a:p>
            <a:endParaRPr/>
          </a:p>
        </p:txBody>
      </p:sp>
      <p:sp>
        <p:nvSpPr>
          <p:cNvPr id="88" name="object 116"/>
          <p:cNvSpPr/>
          <p:nvPr/>
        </p:nvSpPr>
        <p:spPr>
          <a:xfrm>
            <a:off x="6255258" y="1594104"/>
            <a:ext cx="2514600" cy="2146554"/>
          </a:xfrm>
          <a:custGeom>
            <a:avLst/>
            <a:gdLst/>
            <a:ahLst/>
            <a:cxnLst/>
            <a:rect l="l" t="t" r="r" b="b"/>
            <a:pathLst>
              <a:path w="2514600" h="2146554">
                <a:moveTo>
                  <a:pt x="2514600" y="1191005"/>
                </a:moveTo>
                <a:lnTo>
                  <a:pt x="2507742" y="1191005"/>
                </a:lnTo>
                <a:lnTo>
                  <a:pt x="2507742" y="2133599"/>
                </a:lnTo>
                <a:lnTo>
                  <a:pt x="2514600" y="2146554"/>
                </a:lnTo>
                <a:lnTo>
                  <a:pt x="2514600" y="1191005"/>
                </a:lnTo>
                <a:close/>
              </a:path>
            </a:pathLst>
          </a:custGeom>
          <a:solidFill>
            <a:srgbClr val="000000"/>
          </a:solidFill>
        </p:spPr>
        <p:txBody>
          <a:bodyPr wrap="square" lIns="0" tIns="0" rIns="0" bIns="0" rtlCol="0">
            <a:noAutofit/>
          </a:bodyPr>
          <a:lstStyle/>
          <a:p>
            <a:endParaRPr/>
          </a:p>
        </p:txBody>
      </p:sp>
      <p:sp>
        <p:nvSpPr>
          <p:cNvPr id="89" name="object 117"/>
          <p:cNvSpPr/>
          <p:nvPr/>
        </p:nvSpPr>
        <p:spPr>
          <a:xfrm>
            <a:off x="6242304" y="1594104"/>
            <a:ext cx="2527554" cy="2146554"/>
          </a:xfrm>
          <a:custGeom>
            <a:avLst/>
            <a:gdLst/>
            <a:ahLst/>
            <a:cxnLst/>
            <a:rect l="l" t="t" r="r" b="b"/>
            <a:pathLst>
              <a:path w="2527554" h="2146554">
                <a:moveTo>
                  <a:pt x="2730" y="1191005"/>
                </a:moveTo>
                <a:lnTo>
                  <a:pt x="0" y="1191005"/>
                </a:lnTo>
                <a:lnTo>
                  <a:pt x="0" y="2146554"/>
                </a:lnTo>
                <a:lnTo>
                  <a:pt x="2730" y="1191005"/>
                </a:lnTo>
                <a:close/>
              </a:path>
              <a:path w="2527554" h="2146554">
                <a:moveTo>
                  <a:pt x="2520696" y="2133599"/>
                </a:moveTo>
                <a:lnTo>
                  <a:pt x="2520696" y="1191005"/>
                </a:lnTo>
                <a:lnTo>
                  <a:pt x="2514600" y="1191005"/>
                </a:lnTo>
                <a:lnTo>
                  <a:pt x="2514600" y="2139695"/>
                </a:lnTo>
                <a:lnTo>
                  <a:pt x="12953" y="2139695"/>
                </a:lnTo>
                <a:lnTo>
                  <a:pt x="6096" y="2133599"/>
                </a:lnTo>
                <a:lnTo>
                  <a:pt x="0" y="2146554"/>
                </a:lnTo>
                <a:lnTo>
                  <a:pt x="2527554" y="2146554"/>
                </a:lnTo>
                <a:lnTo>
                  <a:pt x="2520696" y="2133599"/>
                </a:lnTo>
                <a:close/>
              </a:path>
            </a:pathLst>
          </a:custGeom>
          <a:solidFill>
            <a:srgbClr val="000000"/>
          </a:solidFill>
        </p:spPr>
        <p:txBody>
          <a:bodyPr wrap="square" lIns="0" tIns="0" rIns="0" bIns="0" rtlCol="0">
            <a:noAutofit/>
          </a:bodyPr>
          <a:lstStyle/>
          <a:p>
            <a:endParaRPr/>
          </a:p>
        </p:txBody>
      </p:sp>
      <p:sp>
        <p:nvSpPr>
          <p:cNvPr id="90" name="object 118"/>
          <p:cNvSpPr/>
          <p:nvPr/>
        </p:nvSpPr>
        <p:spPr>
          <a:xfrm>
            <a:off x="6242304" y="1607057"/>
            <a:ext cx="2514600" cy="2133600"/>
          </a:xfrm>
          <a:custGeom>
            <a:avLst/>
            <a:gdLst/>
            <a:ahLst/>
            <a:cxnLst/>
            <a:rect l="l" t="t" r="r" b="b"/>
            <a:pathLst>
              <a:path w="2514600" h="2133600">
                <a:moveTo>
                  <a:pt x="6096" y="2120646"/>
                </a:moveTo>
                <a:lnTo>
                  <a:pt x="12953" y="2126742"/>
                </a:lnTo>
                <a:lnTo>
                  <a:pt x="2514600" y="2126742"/>
                </a:lnTo>
                <a:lnTo>
                  <a:pt x="2514600" y="2120646"/>
                </a:lnTo>
                <a:lnTo>
                  <a:pt x="12954" y="2120646"/>
                </a:lnTo>
                <a:lnTo>
                  <a:pt x="12954" y="1178052"/>
                </a:lnTo>
                <a:lnTo>
                  <a:pt x="2730" y="1178052"/>
                </a:lnTo>
                <a:lnTo>
                  <a:pt x="0" y="2133600"/>
                </a:lnTo>
                <a:lnTo>
                  <a:pt x="6096" y="2120646"/>
                </a:lnTo>
                <a:close/>
              </a:path>
            </a:pathLst>
          </a:custGeom>
          <a:solidFill>
            <a:srgbClr val="000000"/>
          </a:solidFill>
        </p:spPr>
        <p:txBody>
          <a:bodyPr wrap="square" lIns="0" tIns="0" rIns="0" bIns="0" rtlCol="0">
            <a:noAutofit/>
          </a:bodyPr>
          <a:lstStyle/>
          <a:p>
            <a:endParaRPr/>
          </a:p>
        </p:txBody>
      </p:sp>
      <p:sp>
        <p:nvSpPr>
          <p:cNvPr id="91" name="object 119"/>
          <p:cNvSpPr/>
          <p:nvPr/>
        </p:nvSpPr>
        <p:spPr>
          <a:xfrm>
            <a:off x="387858" y="1517904"/>
            <a:ext cx="2652521" cy="2298954"/>
          </a:xfrm>
          <a:custGeom>
            <a:avLst/>
            <a:gdLst/>
            <a:ahLst/>
            <a:cxnLst/>
            <a:rect l="l" t="t" r="r" b="b"/>
            <a:pathLst>
              <a:path w="2652521" h="2298954">
                <a:moveTo>
                  <a:pt x="2652521" y="2246376"/>
                </a:moveTo>
                <a:lnTo>
                  <a:pt x="2652521" y="1267206"/>
                </a:lnTo>
                <a:lnTo>
                  <a:pt x="2646426" y="1267206"/>
                </a:lnTo>
                <a:lnTo>
                  <a:pt x="2646426" y="2246376"/>
                </a:lnTo>
                <a:lnTo>
                  <a:pt x="2652521" y="2246376"/>
                </a:lnTo>
                <a:close/>
              </a:path>
            </a:pathLst>
          </a:custGeom>
          <a:solidFill>
            <a:srgbClr val="000000"/>
          </a:solidFill>
        </p:spPr>
        <p:txBody>
          <a:bodyPr wrap="square" lIns="0" tIns="0" rIns="0" bIns="0" rtlCol="0">
            <a:noAutofit/>
          </a:bodyPr>
          <a:lstStyle/>
          <a:p>
            <a:endParaRPr/>
          </a:p>
        </p:txBody>
      </p:sp>
      <p:sp>
        <p:nvSpPr>
          <p:cNvPr id="92" name="object 120"/>
          <p:cNvSpPr/>
          <p:nvPr/>
        </p:nvSpPr>
        <p:spPr>
          <a:xfrm>
            <a:off x="374904" y="1517904"/>
            <a:ext cx="2665475" cy="2298954"/>
          </a:xfrm>
          <a:custGeom>
            <a:avLst/>
            <a:gdLst/>
            <a:ahLst/>
            <a:cxnLst/>
            <a:rect l="l" t="t" r="r" b="b"/>
            <a:pathLst>
              <a:path w="2665475" h="2298954">
                <a:moveTo>
                  <a:pt x="2751" y="1267206"/>
                </a:moveTo>
                <a:lnTo>
                  <a:pt x="0" y="1267206"/>
                </a:lnTo>
                <a:lnTo>
                  <a:pt x="0" y="2246376"/>
                </a:lnTo>
                <a:lnTo>
                  <a:pt x="140" y="2246376"/>
                </a:lnTo>
                <a:lnTo>
                  <a:pt x="2751" y="1267206"/>
                </a:lnTo>
                <a:close/>
              </a:path>
            </a:pathLst>
          </a:custGeom>
          <a:solidFill>
            <a:srgbClr val="000000"/>
          </a:solidFill>
        </p:spPr>
        <p:txBody>
          <a:bodyPr wrap="square" lIns="0" tIns="0" rIns="0" bIns="0" rtlCol="0">
            <a:noAutofit/>
          </a:bodyPr>
          <a:lstStyle/>
          <a:p>
            <a:endParaRPr/>
          </a:p>
        </p:txBody>
      </p:sp>
      <p:sp>
        <p:nvSpPr>
          <p:cNvPr id="93" name="object 121"/>
          <p:cNvSpPr/>
          <p:nvPr/>
        </p:nvSpPr>
        <p:spPr>
          <a:xfrm>
            <a:off x="374904" y="1530857"/>
            <a:ext cx="2652521" cy="2286000"/>
          </a:xfrm>
          <a:custGeom>
            <a:avLst/>
            <a:gdLst/>
            <a:ahLst/>
            <a:cxnLst/>
            <a:rect l="l" t="t" r="r" b="b"/>
            <a:pathLst>
              <a:path w="2652521" h="2286000">
                <a:moveTo>
                  <a:pt x="6095" y="1254252"/>
                </a:moveTo>
                <a:lnTo>
                  <a:pt x="2751" y="1254252"/>
                </a:lnTo>
                <a:lnTo>
                  <a:pt x="140" y="2233422"/>
                </a:lnTo>
                <a:lnTo>
                  <a:pt x="6095" y="2233422"/>
                </a:lnTo>
                <a:lnTo>
                  <a:pt x="6095" y="1254252"/>
                </a:lnTo>
                <a:close/>
              </a:path>
            </a:pathLst>
          </a:custGeom>
          <a:solidFill>
            <a:srgbClr val="000000"/>
          </a:solidFill>
        </p:spPr>
        <p:txBody>
          <a:bodyPr wrap="square" lIns="0" tIns="0" rIns="0" bIns="0" rtlCol="0">
            <a:noAutofit/>
          </a:bodyPr>
          <a:lstStyle/>
          <a:p>
            <a:endParaRPr/>
          </a:p>
        </p:txBody>
      </p:sp>
      <p:sp>
        <p:nvSpPr>
          <p:cNvPr id="94" name="object 122"/>
          <p:cNvSpPr/>
          <p:nvPr/>
        </p:nvSpPr>
        <p:spPr>
          <a:xfrm>
            <a:off x="381000" y="2784348"/>
            <a:ext cx="2653283" cy="979931"/>
          </a:xfrm>
          <a:custGeom>
            <a:avLst/>
            <a:gdLst/>
            <a:ahLst/>
            <a:cxnLst/>
            <a:rect l="l" t="t" r="r" b="b"/>
            <a:pathLst>
              <a:path w="2653283" h="979931">
                <a:moveTo>
                  <a:pt x="2653283" y="979931"/>
                </a:moveTo>
                <a:lnTo>
                  <a:pt x="2653283" y="761"/>
                </a:lnTo>
                <a:lnTo>
                  <a:pt x="0" y="761"/>
                </a:lnTo>
                <a:lnTo>
                  <a:pt x="0" y="979931"/>
                </a:lnTo>
                <a:lnTo>
                  <a:pt x="2653283" y="979931"/>
                </a:lnTo>
                <a:close/>
              </a:path>
            </a:pathLst>
          </a:custGeom>
          <a:solidFill>
            <a:srgbClr val="FEFFFE"/>
          </a:solidFill>
        </p:spPr>
        <p:txBody>
          <a:bodyPr wrap="square" lIns="0" tIns="0" rIns="0" bIns="0" rtlCol="0">
            <a:noAutofit/>
          </a:bodyPr>
          <a:lstStyle/>
          <a:p>
            <a:endParaRPr/>
          </a:p>
        </p:txBody>
      </p:sp>
      <p:sp>
        <p:nvSpPr>
          <p:cNvPr id="95" name="object 123"/>
          <p:cNvSpPr/>
          <p:nvPr/>
        </p:nvSpPr>
        <p:spPr>
          <a:xfrm>
            <a:off x="387858" y="1517904"/>
            <a:ext cx="2652521" cy="2298954"/>
          </a:xfrm>
          <a:custGeom>
            <a:avLst/>
            <a:gdLst/>
            <a:ahLst/>
            <a:cxnLst/>
            <a:rect l="l" t="t" r="r" b="b"/>
            <a:pathLst>
              <a:path w="2652521" h="2298954">
                <a:moveTo>
                  <a:pt x="2652521" y="2246375"/>
                </a:moveTo>
                <a:lnTo>
                  <a:pt x="2652521" y="1267205"/>
                </a:lnTo>
                <a:lnTo>
                  <a:pt x="2646426" y="1267205"/>
                </a:lnTo>
                <a:lnTo>
                  <a:pt x="2646426" y="2246375"/>
                </a:lnTo>
                <a:lnTo>
                  <a:pt x="2652521" y="2246375"/>
                </a:lnTo>
                <a:close/>
              </a:path>
            </a:pathLst>
          </a:custGeom>
          <a:solidFill>
            <a:srgbClr val="000000"/>
          </a:solidFill>
        </p:spPr>
        <p:txBody>
          <a:bodyPr wrap="square" lIns="0" tIns="0" rIns="0" bIns="0" rtlCol="0">
            <a:noAutofit/>
          </a:bodyPr>
          <a:lstStyle/>
          <a:p>
            <a:endParaRPr/>
          </a:p>
        </p:txBody>
      </p:sp>
      <p:sp>
        <p:nvSpPr>
          <p:cNvPr id="96" name="object 124"/>
          <p:cNvSpPr/>
          <p:nvPr/>
        </p:nvSpPr>
        <p:spPr>
          <a:xfrm>
            <a:off x="374904" y="1517904"/>
            <a:ext cx="2665475" cy="2298954"/>
          </a:xfrm>
          <a:custGeom>
            <a:avLst/>
            <a:gdLst/>
            <a:ahLst/>
            <a:cxnLst/>
            <a:rect l="l" t="t" r="r" b="b"/>
            <a:pathLst>
              <a:path w="2665475" h="2298954">
                <a:moveTo>
                  <a:pt x="140" y="2246376"/>
                </a:moveTo>
                <a:lnTo>
                  <a:pt x="2751" y="1267205"/>
                </a:lnTo>
                <a:lnTo>
                  <a:pt x="0" y="1267205"/>
                </a:lnTo>
                <a:lnTo>
                  <a:pt x="0" y="2246376"/>
                </a:lnTo>
                <a:lnTo>
                  <a:pt x="140" y="2246376"/>
                </a:lnTo>
                <a:close/>
              </a:path>
              <a:path w="2665475" h="2298954">
                <a:moveTo>
                  <a:pt x="2659380" y="2246375"/>
                </a:moveTo>
                <a:lnTo>
                  <a:pt x="2659380" y="1267205"/>
                </a:lnTo>
                <a:lnTo>
                  <a:pt x="2652521" y="1267205"/>
                </a:lnTo>
                <a:lnTo>
                  <a:pt x="2652521" y="2246375"/>
                </a:lnTo>
                <a:lnTo>
                  <a:pt x="2659380" y="2246375"/>
                </a:lnTo>
                <a:close/>
              </a:path>
            </a:pathLst>
          </a:custGeom>
          <a:solidFill>
            <a:srgbClr val="000000"/>
          </a:solidFill>
        </p:spPr>
        <p:txBody>
          <a:bodyPr wrap="square" lIns="0" tIns="0" rIns="0" bIns="0" rtlCol="0">
            <a:noAutofit/>
          </a:bodyPr>
          <a:lstStyle/>
          <a:p>
            <a:endParaRPr/>
          </a:p>
        </p:txBody>
      </p:sp>
      <p:sp>
        <p:nvSpPr>
          <p:cNvPr id="97" name="object 125"/>
          <p:cNvSpPr/>
          <p:nvPr/>
        </p:nvSpPr>
        <p:spPr>
          <a:xfrm>
            <a:off x="374904" y="1530857"/>
            <a:ext cx="2652521" cy="2286000"/>
          </a:xfrm>
          <a:custGeom>
            <a:avLst/>
            <a:gdLst/>
            <a:ahLst/>
            <a:cxnLst/>
            <a:rect l="l" t="t" r="r" b="b"/>
            <a:pathLst>
              <a:path w="2652521" h="2286000">
                <a:moveTo>
                  <a:pt x="12954" y="2233422"/>
                </a:moveTo>
                <a:lnTo>
                  <a:pt x="12954" y="1254252"/>
                </a:lnTo>
                <a:lnTo>
                  <a:pt x="2751" y="1254252"/>
                </a:lnTo>
                <a:lnTo>
                  <a:pt x="140" y="2233422"/>
                </a:lnTo>
                <a:lnTo>
                  <a:pt x="12954" y="2233422"/>
                </a:lnTo>
                <a:close/>
              </a:path>
            </a:pathLst>
          </a:custGeom>
          <a:solidFill>
            <a:srgbClr val="000000"/>
          </a:solidFill>
        </p:spPr>
        <p:txBody>
          <a:bodyPr wrap="square" lIns="0" tIns="0" rIns="0" bIns="0" rtlCol="0">
            <a:noAutofit/>
          </a:bodyPr>
          <a:lstStyle/>
          <a:p>
            <a:endParaRPr/>
          </a:p>
        </p:txBody>
      </p:sp>
      <p:sp>
        <p:nvSpPr>
          <p:cNvPr id="127" name="object 155"/>
          <p:cNvSpPr/>
          <p:nvPr/>
        </p:nvSpPr>
        <p:spPr>
          <a:xfrm>
            <a:off x="387858" y="1517904"/>
            <a:ext cx="2652521" cy="2298954"/>
          </a:xfrm>
          <a:custGeom>
            <a:avLst/>
            <a:gdLst/>
            <a:ahLst/>
            <a:cxnLst/>
            <a:rect l="l" t="t" r="r" b="b"/>
            <a:pathLst>
              <a:path w="2652521" h="2298954">
                <a:moveTo>
                  <a:pt x="2652521" y="2246376"/>
                </a:moveTo>
                <a:lnTo>
                  <a:pt x="2646426" y="2246376"/>
                </a:lnTo>
                <a:lnTo>
                  <a:pt x="2646426" y="2286000"/>
                </a:lnTo>
                <a:lnTo>
                  <a:pt x="2652521" y="2298954"/>
                </a:lnTo>
                <a:lnTo>
                  <a:pt x="2652521" y="2246376"/>
                </a:lnTo>
                <a:close/>
              </a:path>
            </a:pathLst>
          </a:custGeom>
          <a:solidFill>
            <a:srgbClr val="000000"/>
          </a:solidFill>
        </p:spPr>
        <p:txBody>
          <a:bodyPr wrap="square" lIns="0" tIns="0" rIns="0" bIns="0" rtlCol="0">
            <a:noAutofit/>
          </a:bodyPr>
          <a:lstStyle/>
          <a:p>
            <a:endParaRPr/>
          </a:p>
        </p:txBody>
      </p:sp>
      <p:sp>
        <p:nvSpPr>
          <p:cNvPr id="128" name="object 156"/>
          <p:cNvSpPr/>
          <p:nvPr/>
        </p:nvSpPr>
        <p:spPr>
          <a:xfrm>
            <a:off x="374904" y="1517904"/>
            <a:ext cx="2665475" cy="2298954"/>
          </a:xfrm>
          <a:custGeom>
            <a:avLst/>
            <a:gdLst/>
            <a:ahLst/>
            <a:cxnLst/>
            <a:rect l="l" t="t" r="r" b="b"/>
            <a:pathLst>
              <a:path w="2665475" h="2298954">
                <a:moveTo>
                  <a:pt x="2659380" y="2286000"/>
                </a:moveTo>
                <a:lnTo>
                  <a:pt x="2659380" y="2292096"/>
                </a:lnTo>
                <a:lnTo>
                  <a:pt x="6096" y="2292096"/>
                </a:lnTo>
                <a:lnTo>
                  <a:pt x="6096" y="2286000"/>
                </a:lnTo>
                <a:lnTo>
                  <a:pt x="0" y="2298954"/>
                </a:lnTo>
                <a:lnTo>
                  <a:pt x="2665475" y="2298954"/>
                </a:lnTo>
                <a:lnTo>
                  <a:pt x="2659380" y="2286000"/>
                </a:lnTo>
                <a:close/>
              </a:path>
              <a:path w="2665475" h="2298954">
                <a:moveTo>
                  <a:pt x="140" y="2246376"/>
                </a:moveTo>
                <a:lnTo>
                  <a:pt x="0" y="2246376"/>
                </a:lnTo>
                <a:lnTo>
                  <a:pt x="0" y="2298954"/>
                </a:lnTo>
                <a:lnTo>
                  <a:pt x="140" y="2246376"/>
                </a:lnTo>
                <a:close/>
              </a:path>
            </a:pathLst>
          </a:custGeom>
          <a:solidFill>
            <a:srgbClr val="000000"/>
          </a:solidFill>
        </p:spPr>
        <p:txBody>
          <a:bodyPr wrap="square" lIns="0" tIns="0" rIns="0" bIns="0" rtlCol="0">
            <a:noAutofit/>
          </a:bodyPr>
          <a:lstStyle/>
          <a:p>
            <a:endParaRPr/>
          </a:p>
        </p:txBody>
      </p:sp>
      <p:sp>
        <p:nvSpPr>
          <p:cNvPr id="129" name="object 157"/>
          <p:cNvSpPr/>
          <p:nvPr/>
        </p:nvSpPr>
        <p:spPr>
          <a:xfrm>
            <a:off x="374904" y="1530857"/>
            <a:ext cx="2652521" cy="2286000"/>
          </a:xfrm>
          <a:custGeom>
            <a:avLst/>
            <a:gdLst/>
            <a:ahLst/>
            <a:cxnLst/>
            <a:rect l="l" t="t" r="r" b="b"/>
            <a:pathLst>
              <a:path w="2652521" h="2286000">
                <a:moveTo>
                  <a:pt x="6095" y="2273046"/>
                </a:moveTo>
                <a:lnTo>
                  <a:pt x="6095" y="2233422"/>
                </a:lnTo>
                <a:lnTo>
                  <a:pt x="140" y="2233422"/>
                </a:lnTo>
                <a:lnTo>
                  <a:pt x="0" y="2286000"/>
                </a:lnTo>
                <a:lnTo>
                  <a:pt x="6095" y="2273046"/>
                </a:lnTo>
                <a:close/>
              </a:path>
            </a:pathLst>
          </a:custGeom>
          <a:solidFill>
            <a:srgbClr val="000000"/>
          </a:solidFill>
        </p:spPr>
        <p:txBody>
          <a:bodyPr wrap="square" lIns="0" tIns="0" rIns="0" bIns="0" rtlCol="0">
            <a:noAutofit/>
          </a:bodyPr>
          <a:lstStyle/>
          <a:p>
            <a:endParaRPr/>
          </a:p>
        </p:txBody>
      </p:sp>
      <p:sp>
        <p:nvSpPr>
          <p:cNvPr id="130" name="object 158"/>
          <p:cNvSpPr/>
          <p:nvPr/>
        </p:nvSpPr>
        <p:spPr>
          <a:xfrm>
            <a:off x="381000" y="3786758"/>
            <a:ext cx="2653283" cy="0"/>
          </a:xfrm>
          <a:custGeom>
            <a:avLst/>
            <a:gdLst/>
            <a:ahLst/>
            <a:cxnLst/>
            <a:rect l="l" t="t" r="r" b="b"/>
            <a:pathLst>
              <a:path w="2653283">
                <a:moveTo>
                  <a:pt x="2653283" y="0"/>
                </a:moveTo>
                <a:lnTo>
                  <a:pt x="0" y="0"/>
                </a:lnTo>
              </a:path>
            </a:pathLst>
          </a:custGeom>
          <a:ln w="47752">
            <a:solidFill>
              <a:srgbClr val="FEFFFE"/>
            </a:solidFill>
          </a:ln>
        </p:spPr>
        <p:txBody>
          <a:bodyPr wrap="square" lIns="0" tIns="0" rIns="0" bIns="0" rtlCol="0">
            <a:noAutofit/>
          </a:bodyPr>
          <a:lstStyle/>
          <a:p>
            <a:endParaRPr/>
          </a:p>
        </p:txBody>
      </p:sp>
      <p:sp>
        <p:nvSpPr>
          <p:cNvPr id="131" name="object 159"/>
          <p:cNvSpPr/>
          <p:nvPr/>
        </p:nvSpPr>
        <p:spPr>
          <a:xfrm>
            <a:off x="387858" y="1517904"/>
            <a:ext cx="2652521" cy="2298954"/>
          </a:xfrm>
          <a:custGeom>
            <a:avLst/>
            <a:gdLst/>
            <a:ahLst/>
            <a:cxnLst/>
            <a:rect l="l" t="t" r="r" b="b"/>
            <a:pathLst>
              <a:path w="2652521" h="2298954">
                <a:moveTo>
                  <a:pt x="2652521" y="2246375"/>
                </a:moveTo>
                <a:lnTo>
                  <a:pt x="2646426" y="2246375"/>
                </a:lnTo>
                <a:lnTo>
                  <a:pt x="2646426" y="2286000"/>
                </a:lnTo>
                <a:lnTo>
                  <a:pt x="2652521" y="2298954"/>
                </a:lnTo>
                <a:lnTo>
                  <a:pt x="2652521" y="2246375"/>
                </a:lnTo>
                <a:close/>
              </a:path>
            </a:pathLst>
          </a:custGeom>
          <a:solidFill>
            <a:srgbClr val="000000"/>
          </a:solidFill>
        </p:spPr>
        <p:txBody>
          <a:bodyPr wrap="square" lIns="0" tIns="0" rIns="0" bIns="0" rtlCol="0">
            <a:noAutofit/>
          </a:bodyPr>
          <a:lstStyle/>
          <a:p>
            <a:endParaRPr/>
          </a:p>
        </p:txBody>
      </p:sp>
      <p:sp>
        <p:nvSpPr>
          <p:cNvPr id="132" name="object 160"/>
          <p:cNvSpPr/>
          <p:nvPr/>
        </p:nvSpPr>
        <p:spPr>
          <a:xfrm>
            <a:off x="374904" y="1517904"/>
            <a:ext cx="2665475" cy="2298954"/>
          </a:xfrm>
          <a:custGeom>
            <a:avLst/>
            <a:gdLst/>
            <a:ahLst/>
            <a:cxnLst/>
            <a:rect l="l" t="t" r="r" b="b"/>
            <a:pathLst>
              <a:path w="2665475" h="2298954">
                <a:moveTo>
                  <a:pt x="140" y="2246376"/>
                </a:moveTo>
                <a:lnTo>
                  <a:pt x="0" y="2246376"/>
                </a:lnTo>
                <a:lnTo>
                  <a:pt x="0" y="2298954"/>
                </a:lnTo>
                <a:lnTo>
                  <a:pt x="140" y="2246376"/>
                </a:lnTo>
                <a:close/>
              </a:path>
              <a:path w="2665475" h="2298954">
                <a:moveTo>
                  <a:pt x="2659380" y="2286000"/>
                </a:moveTo>
                <a:lnTo>
                  <a:pt x="2659380" y="2246375"/>
                </a:lnTo>
                <a:lnTo>
                  <a:pt x="2652521" y="2246375"/>
                </a:lnTo>
                <a:lnTo>
                  <a:pt x="2652522" y="2292096"/>
                </a:lnTo>
                <a:lnTo>
                  <a:pt x="12954" y="2292096"/>
                </a:lnTo>
                <a:lnTo>
                  <a:pt x="6096" y="2286000"/>
                </a:lnTo>
                <a:lnTo>
                  <a:pt x="0" y="2298954"/>
                </a:lnTo>
                <a:lnTo>
                  <a:pt x="2665475" y="2298954"/>
                </a:lnTo>
                <a:lnTo>
                  <a:pt x="2659380" y="2286000"/>
                </a:lnTo>
                <a:close/>
              </a:path>
            </a:pathLst>
          </a:custGeom>
          <a:solidFill>
            <a:srgbClr val="000000"/>
          </a:solidFill>
        </p:spPr>
        <p:txBody>
          <a:bodyPr wrap="square" lIns="0" tIns="0" rIns="0" bIns="0" rtlCol="0">
            <a:noAutofit/>
          </a:bodyPr>
          <a:lstStyle/>
          <a:p>
            <a:endParaRPr/>
          </a:p>
        </p:txBody>
      </p:sp>
      <p:sp>
        <p:nvSpPr>
          <p:cNvPr id="133" name="object 161"/>
          <p:cNvSpPr/>
          <p:nvPr/>
        </p:nvSpPr>
        <p:spPr>
          <a:xfrm>
            <a:off x="374904" y="1530857"/>
            <a:ext cx="2652521" cy="2286000"/>
          </a:xfrm>
          <a:custGeom>
            <a:avLst/>
            <a:gdLst/>
            <a:ahLst/>
            <a:cxnLst/>
            <a:rect l="l" t="t" r="r" b="b"/>
            <a:pathLst>
              <a:path w="2652521" h="2286000">
                <a:moveTo>
                  <a:pt x="6095" y="2273046"/>
                </a:moveTo>
                <a:lnTo>
                  <a:pt x="12953" y="2279142"/>
                </a:lnTo>
                <a:lnTo>
                  <a:pt x="2652521" y="2279142"/>
                </a:lnTo>
                <a:lnTo>
                  <a:pt x="2652521" y="2273045"/>
                </a:lnTo>
                <a:lnTo>
                  <a:pt x="12954" y="2273046"/>
                </a:lnTo>
                <a:lnTo>
                  <a:pt x="12954" y="2233422"/>
                </a:lnTo>
                <a:lnTo>
                  <a:pt x="140" y="2233422"/>
                </a:lnTo>
                <a:lnTo>
                  <a:pt x="0" y="2286000"/>
                </a:lnTo>
                <a:lnTo>
                  <a:pt x="6095" y="2273046"/>
                </a:lnTo>
                <a:close/>
              </a:path>
            </a:pathLst>
          </a:custGeom>
          <a:solidFill>
            <a:srgbClr val="000000"/>
          </a:solidFill>
        </p:spPr>
        <p:txBody>
          <a:bodyPr wrap="square" lIns="0" tIns="0" rIns="0" bIns="0" rtlCol="0">
            <a:noAutofit/>
          </a:bodyPr>
          <a:lstStyle/>
          <a:p>
            <a:endParaRPr/>
          </a:p>
        </p:txBody>
      </p:sp>
      <p:sp>
        <p:nvSpPr>
          <p:cNvPr id="134" name="object 162"/>
          <p:cNvSpPr/>
          <p:nvPr/>
        </p:nvSpPr>
        <p:spPr>
          <a:xfrm>
            <a:off x="387858" y="4032504"/>
            <a:ext cx="2667000" cy="393953"/>
          </a:xfrm>
          <a:custGeom>
            <a:avLst/>
            <a:gdLst/>
            <a:ahLst/>
            <a:cxnLst/>
            <a:rect l="l" t="t" r="r" b="b"/>
            <a:pathLst>
              <a:path w="2667000" h="393953">
                <a:moveTo>
                  <a:pt x="2667000" y="0"/>
                </a:moveTo>
                <a:lnTo>
                  <a:pt x="0" y="6095"/>
                </a:lnTo>
                <a:lnTo>
                  <a:pt x="2660141" y="6095"/>
                </a:lnTo>
                <a:lnTo>
                  <a:pt x="2660141" y="380999"/>
                </a:lnTo>
                <a:lnTo>
                  <a:pt x="2667000" y="393953"/>
                </a:lnTo>
                <a:lnTo>
                  <a:pt x="2667000" y="0"/>
                </a:lnTo>
                <a:close/>
              </a:path>
            </a:pathLst>
          </a:custGeom>
          <a:solidFill>
            <a:srgbClr val="000000"/>
          </a:solidFill>
        </p:spPr>
        <p:txBody>
          <a:bodyPr wrap="square" lIns="0" tIns="0" rIns="0" bIns="0" rtlCol="0">
            <a:noAutofit/>
          </a:bodyPr>
          <a:lstStyle/>
          <a:p>
            <a:endParaRPr/>
          </a:p>
        </p:txBody>
      </p:sp>
      <p:sp>
        <p:nvSpPr>
          <p:cNvPr id="135" name="object 163"/>
          <p:cNvSpPr/>
          <p:nvPr/>
        </p:nvSpPr>
        <p:spPr>
          <a:xfrm>
            <a:off x="374904" y="4032504"/>
            <a:ext cx="2679954" cy="393953"/>
          </a:xfrm>
          <a:custGeom>
            <a:avLst/>
            <a:gdLst/>
            <a:ahLst/>
            <a:cxnLst/>
            <a:rect l="l" t="t" r="r" b="b"/>
            <a:pathLst>
              <a:path w="2679954" h="393953">
                <a:moveTo>
                  <a:pt x="2673095" y="380999"/>
                </a:moveTo>
                <a:lnTo>
                  <a:pt x="2673095" y="387095"/>
                </a:lnTo>
                <a:lnTo>
                  <a:pt x="6096" y="387095"/>
                </a:lnTo>
                <a:lnTo>
                  <a:pt x="6096" y="380999"/>
                </a:lnTo>
                <a:lnTo>
                  <a:pt x="0" y="393953"/>
                </a:lnTo>
                <a:lnTo>
                  <a:pt x="2679954" y="393953"/>
                </a:lnTo>
                <a:lnTo>
                  <a:pt x="2673095" y="380999"/>
                </a:lnTo>
                <a:close/>
              </a:path>
              <a:path w="2679954" h="393953">
                <a:moveTo>
                  <a:pt x="6096" y="12953"/>
                </a:moveTo>
                <a:lnTo>
                  <a:pt x="6096" y="6095"/>
                </a:lnTo>
                <a:lnTo>
                  <a:pt x="12954" y="6095"/>
                </a:lnTo>
                <a:lnTo>
                  <a:pt x="2679954" y="0"/>
                </a:lnTo>
                <a:lnTo>
                  <a:pt x="0" y="0"/>
                </a:lnTo>
                <a:lnTo>
                  <a:pt x="0" y="393953"/>
                </a:lnTo>
                <a:lnTo>
                  <a:pt x="6096" y="12953"/>
                </a:lnTo>
                <a:close/>
              </a:path>
            </a:pathLst>
          </a:custGeom>
          <a:solidFill>
            <a:srgbClr val="000000"/>
          </a:solidFill>
        </p:spPr>
        <p:txBody>
          <a:bodyPr wrap="square" lIns="0" tIns="0" rIns="0" bIns="0" rtlCol="0">
            <a:noAutofit/>
          </a:bodyPr>
          <a:lstStyle/>
          <a:p>
            <a:endParaRPr/>
          </a:p>
        </p:txBody>
      </p:sp>
      <p:sp>
        <p:nvSpPr>
          <p:cNvPr id="136" name="object 164"/>
          <p:cNvSpPr/>
          <p:nvPr/>
        </p:nvSpPr>
        <p:spPr>
          <a:xfrm>
            <a:off x="374904" y="4045458"/>
            <a:ext cx="2666999" cy="381000"/>
          </a:xfrm>
          <a:custGeom>
            <a:avLst/>
            <a:gdLst/>
            <a:ahLst/>
            <a:cxnLst/>
            <a:rect l="l" t="t" r="r" b="b"/>
            <a:pathLst>
              <a:path w="2666999" h="381000">
                <a:moveTo>
                  <a:pt x="6096" y="368045"/>
                </a:moveTo>
                <a:lnTo>
                  <a:pt x="6096" y="0"/>
                </a:lnTo>
                <a:lnTo>
                  <a:pt x="0" y="381000"/>
                </a:lnTo>
                <a:lnTo>
                  <a:pt x="6096" y="368045"/>
                </a:lnTo>
                <a:close/>
              </a:path>
            </a:pathLst>
          </a:custGeom>
          <a:solidFill>
            <a:srgbClr val="000000"/>
          </a:solidFill>
        </p:spPr>
        <p:txBody>
          <a:bodyPr wrap="square" lIns="0" tIns="0" rIns="0" bIns="0" rtlCol="0">
            <a:noAutofit/>
          </a:bodyPr>
          <a:lstStyle/>
          <a:p>
            <a:endParaRPr/>
          </a:p>
        </p:txBody>
      </p:sp>
      <p:sp>
        <p:nvSpPr>
          <p:cNvPr id="137" name="object 165"/>
          <p:cNvSpPr/>
          <p:nvPr/>
        </p:nvSpPr>
        <p:spPr>
          <a:xfrm>
            <a:off x="381000" y="4038600"/>
            <a:ext cx="2666999" cy="381000"/>
          </a:xfrm>
          <a:custGeom>
            <a:avLst/>
            <a:gdLst/>
            <a:ahLst/>
            <a:cxnLst/>
            <a:rect l="l" t="t" r="r" b="b"/>
            <a:pathLst>
              <a:path w="2666999" h="381000">
                <a:moveTo>
                  <a:pt x="0" y="0"/>
                </a:moveTo>
                <a:lnTo>
                  <a:pt x="0" y="381000"/>
                </a:lnTo>
                <a:lnTo>
                  <a:pt x="2666999" y="381000"/>
                </a:lnTo>
                <a:lnTo>
                  <a:pt x="2666999" y="0"/>
                </a:lnTo>
                <a:lnTo>
                  <a:pt x="0" y="0"/>
                </a:lnTo>
                <a:close/>
              </a:path>
            </a:pathLst>
          </a:custGeom>
          <a:solidFill>
            <a:srgbClr val="4A7159"/>
          </a:solidFill>
        </p:spPr>
        <p:txBody>
          <a:bodyPr wrap="square" lIns="0" tIns="0" rIns="0" bIns="0" rtlCol="0">
            <a:noAutofit/>
          </a:bodyPr>
          <a:lstStyle/>
          <a:p>
            <a:endParaRPr/>
          </a:p>
        </p:txBody>
      </p:sp>
      <p:sp>
        <p:nvSpPr>
          <p:cNvPr id="138" name="object 166"/>
          <p:cNvSpPr/>
          <p:nvPr/>
        </p:nvSpPr>
        <p:spPr>
          <a:xfrm>
            <a:off x="387858" y="4032504"/>
            <a:ext cx="2667000" cy="393953"/>
          </a:xfrm>
          <a:custGeom>
            <a:avLst/>
            <a:gdLst/>
            <a:ahLst/>
            <a:cxnLst/>
            <a:rect l="l" t="t" r="r" b="b"/>
            <a:pathLst>
              <a:path w="2667000" h="393953">
                <a:moveTo>
                  <a:pt x="0" y="6095"/>
                </a:moveTo>
                <a:lnTo>
                  <a:pt x="2654045" y="6095"/>
                </a:lnTo>
                <a:lnTo>
                  <a:pt x="2660141" y="12953"/>
                </a:lnTo>
                <a:lnTo>
                  <a:pt x="2660141" y="380999"/>
                </a:lnTo>
                <a:lnTo>
                  <a:pt x="2667000" y="393953"/>
                </a:lnTo>
                <a:lnTo>
                  <a:pt x="2667000" y="0"/>
                </a:lnTo>
                <a:lnTo>
                  <a:pt x="0" y="6095"/>
                </a:lnTo>
                <a:close/>
              </a:path>
            </a:pathLst>
          </a:custGeom>
          <a:solidFill>
            <a:srgbClr val="000000"/>
          </a:solidFill>
        </p:spPr>
        <p:txBody>
          <a:bodyPr wrap="square" lIns="0" tIns="0" rIns="0" bIns="0" rtlCol="0">
            <a:noAutofit/>
          </a:bodyPr>
          <a:lstStyle/>
          <a:p>
            <a:endParaRPr/>
          </a:p>
        </p:txBody>
      </p:sp>
      <p:sp>
        <p:nvSpPr>
          <p:cNvPr id="139" name="object 167"/>
          <p:cNvSpPr/>
          <p:nvPr/>
        </p:nvSpPr>
        <p:spPr>
          <a:xfrm>
            <a:off x="374904" y="4032504"/>
            <a:ext cx="2679954" cy="393953"/>
          </a:xfrm>
          <a:custGeom>
            <a:avLst/>
            <a:gdLst/>
            <a:ahLst/>
            <a:cxnLst/>
            <a:rect l="l" t="t" r="r" b="b"/>
            <a:pathLst>
              <a:path w="2679954" h="393953">
                <a:moveTo>
                  <a:pt x="0" y="393953"/>
                </a:moveTo>
                <a:lnTo>
                  <a:pt x="2679954" y="393953"/>
                </a:lnTo>
                <a:lnTo>
                  <a:pt x="2673095" y="380999"/>
                </a:lnTo>
                <a:lnTo>
                  <a:pt x="2673095" y="12953"/>
                </a:lnTo>
                <a:lnTo>
                  <a:pt x="2666999" y="6095"/>
                </a:lnTo>
                <a:lnTo>
                  <a:pt x="12954" y="6095"/>
                </a:lnTo>
                <a:lnTo>
                  <a:pt x="2679954" y="0"/>
                </a:lnTo>
                <a:lnTo>
                  <a:pt x="0" y="0"/>
                </a:lnTo>
                <a:lnTo>
                  <a:pt x="0" y="393953"/>
                </a:lnTo>
                <a:lnTo>
                  <a:pt x="6096" y="12953"/>
                </a:lnTo>
                <a:lnTo>
                  <a:pt x="2666999" y="12953"/>
                </a:lnTo>
                <a:lnTo>
                  <a:pt x="2666999" y="387095"/>
                </a:lnTo>
                <a:lnTo>
                  <a:pt x="12954" y="387095"/>
                </a:lnTo>
                <a:lnTo>
                  <a:pt x="6096" y="380999"/>
                </a:lnTo>
                <a:lnTo>
                  <a:pt x="0" y="393953"/>
                </a:lnTo>
                <a:close/>
              </a:path>
            </a:pathLst>
          </a:custGeom>
          <a:solidFill>
            <a:srgbClr val="000000"/>
          </a:solidFill>
        </p:spPr>
        <p:txBody>
          <a:bodyPr wrap="square" lIns="0" tIns="0" rIns="0" bIns="0" rtlCol="0">
            <a:noAutofit/>
          </a:bodyPr>
          <a:lstStyle/>
          <a:p>
            <a:endParaRPr/>
          </a:p>
        </p:txBody>
      </p:sp>
      <p:sp>
        <p:nvSpPr>
          <p:cNvPr id="140" name="object 168"/>
          <p:cNvSpPr/>
          <p:nvPr/>
        </p:nvSpPr>
        <p:spPr>
          <a:xfrm>
            <a:off x="374904" y="4045458"/>
            <a:ext cx="2666999" cy="381000"/>
          </a:xfrm>
          <a:custGeom>
            <a:avLst/>
            <a:gdLst/>
            <a:ahLst/>
            <a:cxnLst/>
            <a:rect l="l" t="t" r="r" b="b"/>
            <a:pathLst>
              <a:path w="2666999" h="381000">
                <a:moveTo>
                  <a:pt x="2666999" y="374141"/>
                </a:moveTo>
                <a:lnTo>
                  <a:pt x="2666999" y="368045"/>
                </a:lnTo>
                <a:lnTo>
                  <a:pt x="12954" y="368046"/>
                </a:lnTo>
                <a:lnTo>
                  <a:pt x="12954" y="0"/>
                </a:lnTo>
                <a:lnTo>
                  <a:pt x="6096" y="0"/>
                </a:lnTo>
                <a:lnTo>
                  <a:pt x="0" y="381000"/>
                </a:lnTo>
                <a:lnTo>
                  <a:pt x="6096" y="368045"/>
                </a:lnTo>
                <a:lnTo>
                  <a:pt x="12954" y="374141"/>
                </a:lnTo>
                <a:lnTo>
                  <a:pt x="2666999" y="374141"/>
                </a:lnTo>
                <a:close/>
              </a:path>
            </a:pathLst>
          </a:custGeom>
          <a:solidFill>
            <a:srgbClr val="000000"/>
          </a:solidFill>
        </p:spPr>
        <p:txBody>
          <a:bodyPr wrap="square" lIns="0" tIns="0" rIns="0" bIns="0" rtlCol="0">
            <a:noAutofit/>
          </a:bodyPr>
          <a:lstStyle/>
          <a:p>
            <a:endParaRPr/>
          </a:p>
        </p:txBody>
      </p:sp>
      <p:sp>
        <p:nvSpPr>
          <p:cNvPr id="141" name="object 169"/>
          <p:cNvSpPr/>
          <p:nvPr/>
        </p:nvSpPr>
        <p:spPr>
          <a:xfrm>
            <a:off x="402336" y="4413504"/>
            <a:ext cx="2652522" cy="1994153"/>
          </a:xfrm>
          <a:custGeom>
            <a:avLst/>
            <a:gdLst/>
            <a:ahLst/>
            <a:cxnLst/>
            <a:rect l="l" t="t" r="r" b="b"/>
            <a:pathLst>
              <a:path w="2652522" h="1994153">
                <a:moveTo>
                  <a:pt x="2652521" y="253746"/>
                </a:moveTo>
                <a:lnTo>
                  <a:pt x="2652521" y="0"/>
                </a:lnTo>
                <a:lnTo>
                  <a:pt x="0" y="6096"/>
                </a:lnTo>
                <a:lnTo>
                  <a:pt x="2645663" y="6096"/>
                </a:lnTo>
                <a:lnTo>
                  <a:pt x="2645663" y="253746"/>
                </a:lnTo>
                <a:lnTo>
                  <a:pt x="2652521" y="253746"/>
                </a:lnTo>
                <a:close/>
              </a:path>
            </a:pathLst>
          </a:custGeom>
          <a:solidFill>
            <a:srgbClr val="000000"/>
          </a:solidFill>
        </p:spPr>
        <p:txBody>
          <a:bodyPr wrap="square" lIns="0" tIns="0" rIns="0" bIns="0" rtlCol="0">
            <a:noAutofit/>
          </a:bodyPr>
          <a:lstStyle/>
          <a:p>
            <a:endParaRPr/>
          </a:p>
        </p:txBody>
      </p:sp>
      <p:sp>
        <p:nvSpPr>
          <p:cNvPr id="142" name="object 170"/>
          <p:cNvSpPr/>
          <p:nvPr/>
        </p:nvSpPr>
        <p:spPr>
          <a:xfrm>
            <a:off x="389382" y="4413504"/>
            <a:ext cx="2665476" cy="1994153"/>
          </a:xfrm>
          <a:custGeom>
            <a:avLst/>
            <a:gdLst/>
            <a:ahLst/>
            <a:cxnLst/>
            <a:rect l="l" t="t" r="r" b="b"/>
            <a:pathLst>
              <a:path w="2665476" h="1994153">
                <a:moveTo>
                  <a:pt x="6096" y="12954"/>
                </a:moveTo>
                <a:lnTo>
                  <a:pt x="6096" y="6096"/>
                </a:lnTo>
                <a:lnTo>
                  <a:pt x="12954" y="6096"/>
                </a:lnTo>
                <a:lnTo>
                  <a:pt x="2665475" y="0"/>
                </a:lnTo>
                <a:lnTo>
                  <a:pt x="0" y="0"/>
                </a:lnTo>
                <a:lnTo>
                  <a:pt x="0" y="253746"/>
                </a:lnTo>
                <a:lnTo>
                  <a:pt x="5355" y="253746"/>
                </a:lnTo>
                <a:lnTo>
                  <a:pt x="6096" y="12954"/>
                </a:lnTo>
                <a:close/>
              </a:path>
            </a:pathLst>
          </a:custGeom>
          <a:solidFill>
            <a:srgbClr val="000000"/>
          </a:solidFill>
        </p:spPr>
        <p:txBody>
          <a:bodyPr wrap="square" lIns="0" tIns="0" rIns="0" bIns="0" rtlCol="0">
            <a:noAutofit/>
          </a:bodyPr>
          <a:lstStyle/>
          <a:p>
            <a:endParaRPr/>
          </a:p>
        </p:txBody>
      </p:sp>
      <p:sp>
        <p:nvSpPr>
          <p:cNvPr id="143" name="object 171"/>
          <p:cNvSpPr/>
          <p:nvPr/>
        </p:nvSpPr>
        <p:spPr>
          <a:xfrm>
            <a:off x="389382" y="4426457"/>
            <a:ext cx="2652522" cy="1981200"/>
          </a:xfrm>
          <a:custGeom>
            <a:avLst/>
            <a:gdLst/>
            <a:ahLst/>
            <a:cxnLst/>
            <a:rect l="l" t="t" r="r" b="b"/>
            <a:pathLst>
              <a:path w="2652522" h="1981200">
                <a:moveTo>
                  <a:pt x="6096" y="0"/>
                </a:moveTo>
                <a:lnTo>
                  <a:pt x="5355" y="240792"/>
                </a:lnTo>
                <a:lnTo>
                  <a:pt x="6096" y="240792"/>
                </a:lnTo>
                <a:lnTo>
                  <a:pt x="6096" y="0"/>
                </a:lnTo>
                <a:close/>
              </a:path>
            </a:pathLst>
          </a:custGeom>
          <a:solidFill>
            <a:srgbClr val="000000"/>
          </a:solidFill>
        </p:spPr>
        <p:txBody>
          <a:bodyPr wrap="square" lIns="0" tIns="0" rIns="0" bIns="0" rtlCol="0">
            <a:noAutofit/>
          </a:bodyPr>
          <a:lstStyle/>
          <a:p>
            <a:endParaRPr/>
          </a:p>
        </p:txBody>
      </p:sp>
      <p:sp>
        <p:nvSpPr>
          <p:cNvPr id="144" name="object 172"/>
          <p:cNvSpPr/>
          <p:nvPr/>
        </p:nvSpPr>
        <p:spPr>
          <a:xfrm>
            <a:off x="395478" y="4495800"/>
            <a:ext cx="2652521" cy="247650"/>
          </a:xfrm>
          <a:custGeom>
            <a:avLst/>
            <a:gdLst/>
            <a:ahLst/>
            <a:cxnLst/>
            <a:rect l="l" t="t" r="r" b="b"/>
            <a:pathLst>
              <a:path w="2652521" h="247650">
                <a:moveTo>
                  <a:pt x="2652521" y="247649"/>
                </a:moveTo>
                <a:lnTo>
                  <a:pt x="2652521" y="0"/>
                </a:lnTo>
                <a:lnTo>
                  <a:pt x="0" y="0"/>
                </a:lnTo>
                <a:lnTo>
                  <a:pt x="0" y="247649"/>
                </a:lnTo>
                <a:lnTo>
                  <a:pt x="2652521" y="247649"/>
                </a:lnTo>
                <a:close/>
              </a:path>
            </a:pathLst>
          </a:custGeom>
          <a:solidFill>
            <a:srgbClr val="FEFFFE"/>
          </a:solidFill>
        </p:spPr>
        <p:txBody>
          <a:bodyPr wrap="square" lIns="0" tIns="0" rIns="0" bIns="0" rtlCol="0">
            <a:noAutofit/>
          </a:bodyPr>
          <a:lstStyle/>
          <a:p>
            <a:endParaRPr/>
          </a:p>
        </p:txBody>
      </p:sp>
      <p:sp>
        <p:nvSpPr>
          <p:cNvPr id="145" name="object 173"/>
          <p:cNvSpPr/>
          <p:nvPr/>
        </p:nvSpPr>
        <p:spPr>
          <a:xfrm>
            <a:off x="402336" y="4413504"/>
            <a:ext cx="2652522" cy="1994153"/>
          </a:xfrm>
          <a:custGeom>
            <a:avLst/>
            <a:gdLst/>
            <a:ahLst/>
            <a:cxnLst/>
            <a:rect l="l" t="t" r="r" b="b"/>
            <a:pathLst>
              <a:path w="2652522" h="1994153">
                <a:moveTo>
                  <a:pt x="2652521" y="253746"/>
                </a:moveTo>
                <a:lnTo>
                  <a:pt x="2652521" y="0"/>
                </a:lnTo>
                <a:lnTo>
                  <a:pt x="0" y="6096"/>
                </a:lnTo>
                <a:lnTo>
                  <a:pt x="2639567" y="6096"/>
                </a:lnTo>
                <a:lnTo>
                  <a:pt x="2645663" y="12954"/>
                </a:lnTo>
                <a:lnTo>
                  <a:pt x="2645663" y="253746"/>
                </a:lnTo>
                <a:lnTo>
                  <a:pt x="2652521" y="253746"/>
                </a:lnTo>
                <a:close/>
              </a:path>
            </a:pathLst>
          </a:custGeom>
          <a:solidFill>
            <a:srgbClr val="000000"/>
          </a:solidFill>
        </p:spPr>
        <p:txBody>
          <a:bodyPr wrap="square" lIns="0" tIns="0" rIns="0" bIns="0" rtlCol="0">
            <a:noAutofit/>
          </a:bodyPr>
          <a:lstStyle/>
          <a:p>
            <a:endParaRPr/>
          </a:p>
        </p:txBody>
      </p:sp>
      <p:sp>
        <p:nvSpPr>
          <p:cNvPr id="146" name="object 174"/>
          <p:cNvSpPr/>
          <p:nvPr/>
        </p:nvSpPr>
        <p:spPr>
          <a:xfrm>
            <a:off x="389382" y="4413504"/>
            <a:ext cx="2665476" cy="1994153"/>
          </a:xfrm>
          <a:custGeom>
            <a:avLst/>
            <a:gdLst/>
            <a:ahLst/>
            <a:cxnLst/>
            <a:rect l="l" t="t" r="r" b="b"/>
            <a:pathLst>
              <a:path w="2665476" h="1994153">
                <a:moveTo>
                  <a:pt x="5355" y="253746"/>
                </a:moveTo>
                <a:lnTo>
                  <a:pt x="6096" y="12954"/>
                </a:lnTo>
                <a:lnTo>
                  <a:pt x="2652522" y="12954"/>
                </a:lnTo>
                <a:lnTo>
                  <a:pt x="2652522" y="253746"/>
                </a:lnTo>
                <a:lnTo>
                  <a:pt x="2658617" y="253746"/>
                </a:lnTo>
                <a:lnTo>
                  <a:pt x="2658617" y="12954"/>
                </a:lnTo>
                <a:lnTo>
                  <a:pt x="2652521" y="6096"/>
                </a:lnTo>
                <a:lnTo>
                  <a:pt x="12954" y="6096"/>
                </a:lnTo>
                <a:lnTo>
                  <a:pt x="2665475" y="0"/>
                </a:lnTo>
                <a:lnTo>
                  <a:pt x="0" y="0"/>
                </a:lnTo>
                <a:lnTo>
                  <a:pt x="0" y="253746"/>
                </a:lnTo>
                <a:lnTo>
                  <a:pt x="5355" y="253746"/>
                </a:lnTo>
                <a:close/>
              </a:path>
            </a:pathLst>
          </a:custGeom>
          <a:solidFill>
            <a:srgbClr val="000000"/>
          </a:solidFill>
        </p:spPr>
        <p:txBody>
          <a:bodyPr wrap="square" lIns="0" tIns="0" rIns="0" bIns="0" rtlCol="0">
            <a:noAutofit/>
          </a:bodyPr>
          <a:lstStyle/>
          <a:p>
            <a:endParaRPr/>
          </a:p>
        </p:txBody>
      </p:sp>
      <p:sp>
        <p:nvSpPr>
          <p:cNvPr id="147" name="object 175"/>
          <p:cNvSpPr/>
          <p:nvPr/>
        </p:nvSpPr>
        <p:spPr>
          <a:xfrm>
            <a:off x="389382" y="4426457"/>
            <a:ext cx="2652522" cy="1981200"/>
          </a:xfrm>
          <a:custGeom>
            <a:avLst/>
            <a:gdLst/>
            <a:ahLst/>
            <a:cxnLst/>
            <a:rect l="l" t="t" r="r" b="b"/>
            <a:pathLst>
              <a:path w="2652522" h="1981200">
                <a:moveTo>
                  <a:pt x="12953" y="240792"/>
                </a:moveTo>
                <a:lnTo>
                  <a:pt x="12953" y="0"/>
                </a:lnTo>
                <a:lnTo>
                  <a:pt x="6096" y="0"/>
                </a:lnTo>
                <a:lnTo>
                  <a:pt x="5355" y="240792"/>
                </a:lnTo>
                <a:lnTo>
                  <a:pt x="12953" y="240792"/>
                </a:lnTo>
                <a:close/>
              </a:path>
            </a:pathLst>
          </a:custGeom>
          <a:solidFill>
            <a:srgbClr val="000000"/>
          </a:solidFill>
        </p:spPr>
        <p:txBody>
          <a:bodyPr wrap="square" lIns="0" tIns="0" rIns="0" bIns="0" rtlCol="0">
            <a:noAutofit/>
          </a:bodyPr>
          <a:lstStyle/>
          <a:p>
            <a:endParaRPr/>
          </a:p>
        </p:txBody>
      </p:sp>
      <p:sp>
        <p:nvSpPr>
          <p:cNvPr id="151" name="object 179"/>
          <p:cNvSpPr/>
          <p:nvPr/>
        </p:nvSpPr>
        <p:spPr>
          <a:xfrm>
            <a:off x="0" y="4743450"/>
            <a:ext cx="395478" cy="979170"/>
          </a:xfrm>
          <a:custGeom>
            <a:avLst/>
            <a:gdLst/>
            <a:ahLst/>
            <a:cxnLst/>
            <a:rect l="l" t="t" r="r" b="b"/>
            <a:pathLst>
              <a:path w="395478" h="979170">
                <a:moveTo>
                  <a:pt x="395478" y="979170"/>
                </a:moveTo>
                <a:lnTo>
                  <a:pt x="395478" y="0"/>
                </a:lnTo>
                <a:lnTo>
                  <a:pt x="0" y="0"/>
                </a:lnTo>
                <a:lnTo>
                  <a:pt x="0" y="979170"/>
                </a:lnTo>
                <a:lnTo>
                  <a:pt x="395478" y="979170"/>
                </a:lnTo>
                <a:close/>
              </a:path>
            </a:pathLst>
          </a:custGeom>
          <a:solidFill>
            <a:srgbClr val="FEFFFE"/>
          </a:solidFill>
        </p:spPr>
        <p:txBody>
          <a:bodyPr wrap="square" lIns="0" tIns="0" rIns="0" bIns="0" rtlCol="0">
            <a:noAutofit/>
          </a:bodyPr>
          <a:lstStyle/>
          <a:p>
            <a:endParaRPr/>
          </a:p>
        </p:txBody>
      </p:sp>
      <p:sp>
        <p:nvSpPr>
          <p:cNvPr id="166" name="object 194"/>
          <p:cNvSpPr/>
          <p:nvPr/>
        </p:nvSpPr>
        <p:spPr>
          <a:xfrm>
            <a:off x="402336" y="4413504"/>
            <a:ext cx="2652522" cy="1994153"/>
          </a:xfrm>
          <a:custGeom>
            <a:avLst/>
            <a:gdLst/>
            <a:ahLst/>
            <a:cxnLst/>
            <a:rect l="l" t="t" r="r" b="b"/>
            <a:pathLst>
              <a:path w="2652522" h="1994153">
                <a:moveTo>
                  <a:pt x="2652521" y="1232916"/>
                </a:moveTo>
                <a:lnTo>
                  <a:pt x="2652521" y="253746"/>
                </a:lnTo>
                <a:lnTo>
                  <a:pt x="2645663" y="253746"/>
                </a:lnTo>
                <a:lnTo>
                  <a:pt x="2645664" y="1232916"/>
                </a:lnTo>
                <a:lnTo>
                  <a:pt x="2652521" y="1232916"/>
                </a:lnTo>
                <a:close/>
              </a:path>
            </a:pathLst>
          </a:custGeom>
          <a:solidFill>
            <a:srgbClr val="000000"/>
          </a:solidFill>
        </p:spPr>
        <p:txBody>
          <a:bodyPr wrap="square" lIns="0" tIns="0" rIns="0" bIns="0" rtlCol="0">
            <a:noAutofit/>
          </a:bodyPr>
          <a:lstStyle/>
          <a:p>
            <a:endParaRPr/>
          </a:p>
        </p:txBody>
      </p:sp>
      <p:sp>
        <p:nvSpPr>
          <p:cNvPr id="167" name="object 195"/>
          <p:cNvSpPr/>
          <p:nvPr/>
        </p:nvSpPr>
        <p:spPr>
          <a:xfrm>
            <a:off x="389382" y="4413504"/>
            <a:ext cx="2665476" cy="1994153"/>
          </a:xfrm>
          <a:custGeom>
            <a:avLst/>
            <a:gdLst/>
            <a:ahLst/>
            <a:cxnLst/>
            <a:rect l="l" t="t" r="r" b="b"/>
            <a:pathLst>
              <a:path w="2665476" h="1994153">
                <a:moveTo>
                  <a:pt x="5355" y="253746"/>
                </a:moveTo>
                <a:lnTo>
                  <a:pt x="0" y="253746"/>
                </a:lnTo>
                <a:lnTo>
                  <a:pt x="0" y="1232916"/>
                </a:lnTo>
                <a:lnTo>
                  <a:pt x="2342" y="1232916"/>
                </a:lnTo>
                <a:lnTo>
                  <a:pt x="5355" y="253746"/>
                </a:lnTo>
                <a:close/>
              </a:path>
            </a:pathLst>
          </a:custGeom>
          <a:solidFill>
            <a:srgbClr val="000000"/>
          </a:solidFill>
        </p:spPr>
        <p:txBody>
          <a:bodyPr wrap="square" lIns="0" tIns="0" rIns="0" bIns="0" rtlCol="0">
            <a:noAutofit/>
          </a:bodyPr>
          <a:lstStyle/>
          <a:p>
            <a:endParaRPr/>
          </a:p>
        </p:txBody>
      </p:sp>
      <p:sp>
        <p:nvSpPr>
          <p:cNvPr id="168" name="object 196"/>
          <p:cNvSpPr/>
          <p:nvPr/>
        </p:nvSpPr>
        <p:spPr>
          <a:xfrm>
            <a:off x="389382" y="4426457"/>
            <a:ext cx="2652522" cy="1981200"/>
          </a:xfrm>
          <a:custGeom>
            <a:avLst/>
            <a:gdLst/>
            <a:ahLst/>
            <a:cxnLst/>
            <a:rect l="l" t="t" r="r" b="b"/>
            <a:pathLst>
              <a:path w="2652522" h="1981200">
                <a:moveTo>
                  <a:pt x="6096" y="240792"/>
                </a:moveTo>
                <a:lnTo>
                  <a:pt x="5355" y="240792"/>
                </a:lnTo>
                <a:lnTo>
                  <a:pt x="2342" y="1219962"/>
                </a:lnTo>
                <a:lnTo>
                  <a:pt x="6096" y="1219962"/>
                </a:lnTo>
                <a:lnTo>
                  <a:pt x="6096" y="240792"/>
                </a:lnTo>
                <a:close/>
              </a:path>
            </a:pathLst>
          </a:custGeom>
          <a:solidFill>
            <a:srgbClr val="000000"/>
          </a:solidFill>
        </p:spPr>
        <p:txBody>
          <a:bodyPr wrap="square" lIns="0" tIns="0" rIns="0" bIns="0" rtlCol="0">
            <a:noAutofit/>
          </a:bodyPr>
          <a:lstStyle/>
          <a:p>
            <a:endParaRPr/>
          </a:p>
        </p:txBody>
      </p:sp>
      <p:sp>
        <p:nvSpPr>
          <p:cNvPr id="169" name="object 197"/>
          <p:cNvSpPr/>
          <p:nvPr/>
        </p:nvSpPr>
        <p:spPr>
          <a:xfrm>
            <a:off x="395478" y="4742688"/>
            <a:ext cx="2652522" cy="979932"/>
          </a:xfrm>
          <a:custGeom>
            <a:avLst/>
            <a:gdLst/>
            <a:ahLst/>
            <a:cxnLst/>
            <a:rect l="l" t="t" r="r" b="b"/>
            <a:pathLst>
              <a:path w="2652522" h="979932">
                <a:moveTo>
                  <a:pt x="2652522" y="979932"/>
                </a:moveTo>
                <a:lnTo>
                  <a:pt x="2652521" y="761"/>
                </a:lnTo>
                <a:lnTo>
                  <a:pt x="0" y="761"/>
                </a:lnTo>
                <a:lnTo>
                  <a:pt x="0" y="979932"/>
                </a:lnTo>
                <a:lnTo>
                  <a:pt x="2652522" y="979932"/>
                </a:lnTo>
                <a:close/>
              </a:path>
            </a:pathLst>
          </a:custGeom>
          <a:solidFill>
            <a:srgbClr val="FEFFFE"/>
          </a:solidFill>
        </p:spPr>
        <p:txBody>
          <a:bodyPr wrap="square" lIns="0" tIns="0" rIns="0" bIns="0" rtlCol="0">
            <a:noAutofit/>
          </a:bodyPr>
          <a:lstStyle/>
          <a:p>
            <a:endParaRPr/>
          </a:p>
        </p:txBody>
      </p:sp>
      <p:sp>
        <p:nvSpPr>
          <p:cNvPr id="170" name="object 198"/>
          <p:cNvSpPr/>
          <p:nvPr/>
        </p:nvSpPr>
        <p:spPr>
          <a:xfrm>
            <a:off x="402336" y="4413504"/>
            <a:ext cx="2652522" cy="1994153"/>
          </a:xfrm>
          <a:custGeom>
            <a:avLst/>
            <a:gdLst/>
            <a:ahLst/>
            <a:cxnLst/>
            <a:rect l="l" t="t" r="r" b="b"/>
            <a:pathLst>
              <a:path w="2652522" h="1994153">
                <a:moveTo>
                  <a:pt x="2652521" y="1232916"/>
                </a:moveTo>
                <a:lnTo>
                  <a:pt x="2652521" y="253746"/>
                </a:lnTo>
                <a:lnTo>
                  <a:pt x="2645663" y="253746"/>
                </a:lnTo>
                <a:lnTo>
                  <a:pt x="2645664" y="1232916"/>
                </a:lnTo>
                <a:lnTo>
                  <a:pt x="2652521" y="1232916"/>
                </a:lnTo>
                <a:close/>
              </a:path>
            </a:pathLst>
          </a:custGeom>
          <a:solidFill>
            <a:srgbClr val="000000"/>
          </a:solidFill>
        </p:spPr>
        <p:txBody>
          <a:bodyPr wrap="square" lIns="0" tIns="0" rIns="0" bIns="0" rtlCol="0">
            <a:noAutofit/>
          </a:bodyPr>
          <a:lstStyle/>
          <a:p>
            <a:endParaRPr/>
          </a:p>
        </p:txBody>
      </p:sp>
      <p:sp>
        <p:nvSpPr>
          <p:cNvPr id="171" name="object 199"/>
          <p:cNvSpPr/>
          <p:nvPr/>
        </p:nvSpPr>
        <p:spPr>
          <a:xfrm>
            <a:off x="389382" y="4413504"/>
            <a:ext cx="2665476" cy="1994153"/>
          </a:xfrm>
          <a:custGeom>
            <a:avLst/>
            <a:gdLst/>
            <a:ahLst/>
            <a:cxnLst/>
            <a:rect l="l" t="t" r="r" b="b"/>
            <a:pathLst>
              <a:path w="2665476" h="1994153">
                <a:moveTo>
                  <a:pt x="2342" y="1232916"/>
                </a:moveTo>
                <a:lnTo>
                  <a:pt x="5355" y="253746"/>
                </a:lnTo>
                <a:lnTo>
                  <a:pt x="0" y="253746"/>
                </a:lnTo>
                <a:lnTo>
                  <a:pt x="0" y="1232916"/>
                </a:lnTo>
                <a:lnTo>
                  <a:pt x="2342" y="1232916"/>
                </a:lnTo>
                <a:close/>
              </a:path>
              <a:path w="2665476" h="1994153">
                <a:moveTo>
                  <a:pt x="2658618" y="1232916"/>
                </a:moveTo>
                <a:lnTo>
                  <a:pt x="2658617" y="253746"/>
                </a:lnTo>
                <a:lnTo>
                  <a:pt x="2652522" y="253746"/>
                </a:lnTo>
                <a:lnTo>
                  <a:pt x="2652522" y="1232916"/>
                </a:lnTo>
                <a:lnTo>
                  <a:pt x="2658618" y="1232916"/>
                </a:lnTo>
                <a:close/>
              </a:path>
            </a:pathLst>
          </a:custGeom>
          <a:solidFill>
            <a:srgbClr val="000000"/>
          </a:solidFill>
        </p:spPr>
        <p:txBody>
          <a:bodyPr wrap="square" lIns="0" tIns="0" rIns="0" bIns="0" rtlCol="0">
            <a:noAutofit/>
          </a:bodyPr>
          <a:lstStyle/>
          <a:p>
            <a:endParaRPr/>
          </a:p>
        </p:txBody>
      </p:sp>
      <p:sp>
        <p:nvSpPr>
          <p:cNvPr id="172" name="object 200"/>
          <p:cNvSpPr/>
          <p:nvPr/>
        </p:nvSpPr>
        <p:spPr>
          <a:xfrm>
            <a:off x="389382" y="4426457"/>
            <a:ext cx="2652522" cy="1981200"/>
          </a:xfrm>
          <a:custGeom>
            <a:avLst/>
            <a:gdLst/>
            <a:ahLst/>
            <a:cxnLst/>
            <a:rect l="l" t="t" r="r" b="b"/>
            <a:pathLst>
              <a:path w="2652522" h="1981200">
                <a:moveTo>
                  <a:pt x="12953" y="1219962"/>
                </a:moveTo>
                <a:lnTo>
                  <a:pt x="12953" y="240792"/>
                </a:lnTo>
                <a:lnTo>
                  <a:pt x="5355" y="240792"/>
                </a:lnTo>
                <a:lnTo>
                  <a:pt x="2342" y="1219962"/>
                </a:lnTo>
                <a:lnTo>
                  <a:pt x="12953" y="1219962"/>
                </a:lnTo>
                <a:close/>
              </a:path>
            </a:pathLst>
          </a:custGeom>
          <a:solidFill>
            <a:srgbClr val="000000"/>
          </a:solidFill>
        </p:spPr>
        <p:txBody>
          <a:bodyPr wrap="square" lIns="0" tIns="0" rIns="0" bIns="0" rtlCol="0">
            <a:noAutofit/>
          </a:bodyPr>
          <a:lstStyle/>
          <a:p>
            <a:endParaRPr/>
          </a:p>
        </p:txBody>
      </p:sp>
      <p:sp>
        <p:nvSpPr>
          <p:cNvPr id="188" name="object 216"/>
          <p:cNvSpPr/>
          <p:nvPr/>
        </p:nvSpPr>
        <p:spPr>
          <a:xfrm>
            <a:off x="402336" y="4413504"/>
            <a:ext cx="2652522" cy="1994153"/>
          </a:xfrm>
          <a:custGeom>
            <a:avLst/>
            <a:gdLst/>
            <a:ahLst/>
            <a:cxnLst/>
            <a:rect l="l" t="t" r="r" b="b"/>
            <a:pathLst>
              <a:path w="2652522" h="1994153">
                <a:moveTo>
                  <a:pt x="2652521" y="1232916"/>
                </a:moveTo>
                <a:lnTo>
                  <a:pt x="2645664" y="1232916"/>
                </a:lnTo>
                <a:lnTo>
                  <a:pt x="2645664" y="1981200"/>
                </a:lnTo>
                <a:lnTo>
                  <a:pt x="2652522" y="1994153"/>
                </a:lnTo>
                <a:lnTo>
                  <a:pt x="2652521" y="1232916"/>
                </a:lnTo>
                <a:close/>
              </a:path>
            </a:pathLst>
          </a:custGeom>
          <a:solidFill>
            <a:srgbClr val="000000"/>
          </a:solidFill>
        </p:spPr>
        <p:txBody>
          <a:bodyPr wrap="square" lIns="0" tIns="0" rIns="0" bIns="0" rtlCol="0">
            <a:noAutofit/>
          </a:bodyPr>
          <a:lstStyle/>
          <a:p>
            <a:endParaRPr/>
          </a:p>
        </p:txBody>
      </p:sp>
      <p:sp>
        <p:nvSpPr>
          <p:cNvPr id="189" name="object 217"/>
          <p:cNvSpPr/>
          <p:nvPr/>
        </p:nvSpPr>
        <p:spPr>
          <a:xfrm>
            <a:off x="389382" y="4413504"/>
            <a:ext cx="2665476" cy="1994153"/>
          </a:xfrm>
          <a:custGeom>
            <a:avLst/>
            <a:gdLst/>
            <a:ahLst/>
            <a:cxnLst/>
            <a:rect l="l" t="t" r="r" b="b"/>
            <a:pathLst>
              <a:path w="2665476" h="1994153">
                <a:moveTo>
                  <a:pt x="2658618" y="1981200"/>
                </a:moveTo>
                <a:lnTo>
                  <a:pt x="2658618" y="1987296"/>
                </a:lnTo>
                <a:lnTo>
                  <a:pt x="6096" y="1987296"/>
                </a:lnTo>
                <a:lnTo>
                  <a:pt x="6096" y="1981200"/>
                </a:lnTo>
                <a:lnTo>
                  <a:pt x="0" y="1994153"/>
                </a:lnTo>
                <a:lnTo>
                  <a:pt x="2665476" y="1994153"/>
                </a:lnTo>
                <a:lnTo>
                  <a:pt x="2658618" y="1981200"/>
                </a:lnTo>
                <a:close/>
              </a:path>
              <a:path w="2665476" h="1994153">
                <a:moveTo>
                  <a:pt x="2342" y="1232916"/>
                </a:moveTo>
                <a:lnTo>
                  <a:pt x="0" y="1232916"/>
                </a:lnTo>
                <a:lnTo>
                  <a:pt x="0" y="1994153"/>
                </a:lnTo>
                <a:lnTo>
                  <a:pt x="2342" y="1232916"/>
                </a:lnTo>
                <a:close/>
              </a:path>
            </a:pathLst>
          </a:custGeom>
          <a:solidFill>
            <a:srgbClr val="000000"/>
          </a:solidFill>
        </p:spPr>
        <p:txBody>
          <a:bodyPr wrap="square" lIns="0" tIns="0" rIns="0" bIns="0" rtlCol="0">
            <a:noAutofit/>
          </a:bodyPr>
          <a:lstStyle/>
          <a:p>
            <a:endParaRPr/>
          </a:p>
        </p:txBody>
      </p:sp>
      <p:sp>
        <p:nvSpPr>
          <p:cNvPr id="190" name="object 218"/>
          <p:cNvSpPr/>
          <p:nvPr/>
        </p:nvSpPr>
        <p:spPr>
          <a:xfrm>
            <a:off x="389382" y="4426457"/>
            <a:ext cx="2652522" cy="1981200"/>
          </a:xfrm>
          <a:custGeom>
            <a:avLst/>
            <a:gdLst/>
            <a:ahLst/>
            <a:cxnLst/>
            <a:rect l="l" t="t" r="r" b="b"/>
            <a:pathLst>
              <a:path w="2652522" h="1981200">
                <a:moveTo>
                  <a:pt x="6096" y="1968246"/>
                </a:moveTo>
                <a:lnTo>
                  <a:pt x="6096" y="1219962"/>
                </a:lnTo>
                <a:lnTo>
                  <a:pt x="2342" y="1219962"/>
                </a:lnTo>
                <a:lnTo>
                  <a:pt x="0" y="1981200"/>
                </a:lnTo>
                <a:lnTo>
                  <a:pt x="6096" y="1968246"/>
                </a:lnTo>
                <a:close/>
              </a:path>
            </a:pathLst>
          </a:custGeom>
          <a:solidFill>
            <a:srgbClr val="000000"/>
          </a:solidFill>
        </p:spPr>
        <p:txBody>
          <a:bodyPr wrap="square" lIns="0" tIns="0" rIns="0" bIns="0" rtlCol="0">
            <a:noAutofit/>
          </a:bodyPr>
          <a:lstStyle/>
          <a:p>
            <a:endParaRPr/>
          </a:p>
        </p:txBody>
      </p:sp>
      <p:sp>
        <p:nvSpPr>
          <p:cNvPr id="191" name="object 219"/>
          <p:cNvSpPr/>
          <p:nvPr/>
        </p:nvSpPr>
        <p:spPr>
          <a:xfrm>
            <a:off x="395478" y="5645658"/>
            <a:ext cx="2652522" cy="755141"/>
          </a:xfrm>
          <a:custGeom>
            <a:avLst/>
            <a:gdLst/>
            <a:ahLst/>
            <a:cxnLst/>
            <a:rect l="l" t="t" r="r" b="b"/>
            <a:pathLst>
              <a:path w="2652522" h="755141">
                <a:moveTo>
                  <a:pt x="2652522" y="761"/>
                </a:moveTo>
                <a:lnTo>
                  <a:pt x="0" y="761"/>
                </a:lnTo>
                <a:lnTo>
                  <a:pt x="0" y="755141"/>
                </a:lnTo>
                <a:lnTo>
                  <a:pt x="2652522" y="755141"/>
                </a:lnTo>
                <a:lnTo>
                  <a:pt x="2652522" y="761"/>
                </a:lnTo>
                <a:close/>
              </a:path>
            </a:pathLst>
          </a:custGeom>
          <a:solidFill>
            <a:srgbClr val="FEFFFE"/>
          </a:solidFill>
        </p:spPr>
        <p:txBody>
          <a:bodyPr wrap="square" lIns="0" tIns="0" rIns="0" bIns="0" rtlCol="0">
            <a:noAutofit/>
          </a:bodyPr>
          <a:lstStyle/>
          <a:p>
            <a:endParaRPr/>
          </a:p>
        </p:txBody>
      </p:sp>
      <p:sp>
        <p:nvSpPr>
          <p:cNvPr id="192" name="object 220"/>
          <p:cNvSpPr/>
          <p:nvPr/>
        </p:nvSpPr>
        <p:spPr>
          <a:xfrm>
            <a:off x="402336" y="4413504"/>
            <a:ext cx="2652522" cy="1994153"/>
          </a:xfrm>
          <a:custGeom>
            <a:avLst/>
            <a:gdLst/>
            <a:ahLst/>
            <a:cxnLst/>
            <a:rect l="l" t="t" r="r" b="b"/>
            <a:pathLst>
              <a:path w="2652522" h="1994153">
                <a:moveTo>
                  <a:pt x="2652521" y="1232916"/>
                </a:moveTo>
                <a:lnTo>
                  <a:pt x="2645664" y="1232916"/>
                </a:lnTo>
                <a:lnTo>
                  <a:pt x="2645664" y="1981200"/>
                </a:lnTo>
                <a:lnTo>
                  <a:pt x="2652522" y="1994153"/>
                </a:lnTo>
                <a:lnTo>
                  <a:pt x="2652521" y="1232916"/>
                </a:lnTo>
                <a:close/>
              </a:path>
            </a:pathLst>
          </a:custGeom>
          <a:solidFill>
            <a:srgbClr val="000000"/>
          </a:solidFill>
        </p:spPr>
        <p:txBody>
          <a:bodyPr wrap="square" lIns="0" tIns="0" rIns="0" bIns="0" rtlCol="0">
            <a:noAutofit/>
          </a:bodyPr>
          <a:lstStyle/>
          <a:p>
            <a:endParaRPr/>
          </a:p>
        </p:txBody>
      </p:sp>
      <p:sp>
        <p:nvSpPr>
          <p:cNvPr id="193" name="object 221"/>
          <p:cNvSpPr/>
          <p:nvPr/>
        </p:nvSpPr>
        <p:spPr>
          <a:xfrm>
            <a:off x="389382" y="4413504"/>
            <a:ext cx="2665476" cy="1994153"/>
          </a:xfrm>
          <a:custGeom>
            <a:avLst/>
            <a:gdLst/>
            <a:ahLst/>
            <a:cxnLst/>
            <a:rect l="l" t="t" r="r" b="b"/>
            <a:pathLst>
              <a:path w="2665476" h="1994153">
                <a:moveTo>
                  <a:pt x="2342" y="1232916"/>
                </a:moveTo>
                <a:lnTo>
                  <a:pt x="0" y="1232916"/>
                </a:lnTo>
                <a:lnTo>
                  <a:pt x="0" y="1994153"/>
                </a:lnTo>
                <a:lnTo>
                  <a:pt x="2342" y="1232916"/>
                </a:lnTo>
                <a:close/>
              </a:path>
              <a:path w="2665476" h="1994153">
                <a:moveTo>
                  <a:pt x="2658618" y="1981200"/>
                </a:moveTo>
                <a:lnTo>
                  <a:pt x="2658618" y="1232916"/>
                </a:lnTo>
                <a:lnTo>
                  <a:pt x="2652522" y="1232916"/>
                </a:lnTo>
                <a:lnTo>
                  <a:pt x="2652522" y="1987296"/>
                </a:lnTo>
                <a:lnTo>
                  <a:pt x="12954" y="1987296"/>
                </a:lnTo>
                <a:lnTo>
                  <a:pt x="6096" y="1981200"/>
                </a:lnTo>
                <a:lnTo>
                  <a:pt x="0" y="1994153"/>
                </a:lnTo>
                <a:lnTo>
                  <a:pt x="2665476" y="1994153"/>
                </a:lnTo>
                <a:lnTo>
                  <a:pt x="2658618" y="1981200"/>
                </a:lnTo>
                <a:close/>
              </a:path>
            </a:pathLst>
          </a:custGeom>
          <a:solidFill>
            <a:srgbClr val="000000"/>
          </a:solidFill>
        </p:spPr>
        <p:txBody>
          <a:bodyPr wrap="square" lIns="0" tIns="0" rIns="0" bIns="0" rtlCol="0">
            <a:noAutofit/>
          </a:bodyPr>
          <a:lstStyle/>
          <a:p>
            <a:endParaRPr/>
          </a:p>
        </p:txBody>
      </p:sp>
      <p:sp>
        <p:nvSpPr>
          <p:cNvPr id="194" name="object 222"/>
          <p:cNvSpPr/>
          <p:nvPr/>
        </p:nvSpPr>
        <p:spPr>
          <a:xfrm>
            <a:off x="389382" y="4426457"/>
            <a:ext cx="2652522" cy="1981200"/>
          </a:xfrm>
          <a:custGeom>
            <a:avLst/>
            <a:gdLst/>
            <a:ahLst/>
            <a:cxnLst/>
            <a:rect l="l" t="t" r="r" b="b"/>
            <a:pathLst>
              <a:path w="2652522" h="1981200">
                <a:moveTo>
                  <a:pt x="6096" y="1968246"/>
                </a:moveTo>
                <a:lnTo>
                  <a:pt x="12954" y="1974342"/>
                </a:lnTo>
                <a:lnTo>
                  <a:pt x="2652522" y="1974342"/>
                </a:lnTo>
                <a:lnTo>
                  <a:pt x="2652521" y="1968245"/>
                </a:lnTo>
                <a:lnTo>
                  <a:pt x="12953" y="1968245"/>
                </a:lnTo>
                <a:lnTo>
                  <a:pt x="12953" y="1219962"/>
                </a:lnTo>
                <a:lnTo>
                  <a:pt x="2342" y="1219962"/>
                </a:lnTo>
                <a:lnTo>
                  <a:pt x="0" y="1981200"/>
                </a:lnTo>
                <a:lnTo>
                  <a:pt x="6096" y="1968246"/>
                </a:lnTo>
                <a:close/>
              </a:path>
            </a:pathLst>
          </a:custGeom>
          <a:solidFill>
            <a:srgbClr val="000000"/>
          </a:solidFill>
        </p:spPr>
        <p:txBody>
          <a:bodyPr wrap="square" lIns="0" tIns="0" rIns="0" bIns="0" rtlCol="0">
            <a:noAutofit/>
          </a:bodyPr>
          <a:lstStyle/>
          <a:p>
            <a:endParaRPr/>
          </a:p>
        </p:txBody>
      </p:sp>
      <p:sp>
        <p:nvSpPr>
          <p:cNvPr id="198" name="object 27"/>
          <p:cNvSpPr txBox="1"/>
          <p:nvPr/>
        </p:nvSpPr>
        <p:spPr>
          <a:xfrm>
            <a:off x="374904" y="151808"/>
            <a:ext cx="8340768" cy="534098"/>
          </a:xfrm>
          <a:prstGeom prst="rect">
            <a:avLst/>
          </a:prstGeom>
        </p:spPr>
        <p:txBody>
          <a:bodyPr wrap="square" lIns="0" tIns="0" rIns="0" bIns="0" rtlCol="0">
            <a:noAutofit/>
          </a:bodyPr>
          <a:lstStyle/>
          <a:p>
            <a:pPr marL="12700">
              <a:lnSpc>
                <a:spcPts val="3360"/>
              </a:lnSpc>
              <a:spcBef>
                <a:spcPts val="168"/>
              </a:spcBef>
            </a:pPr>
            <a:r>
              <a:rPr lang="en-US" sz="4400" b="1" i="1" u="sng" baseline="3413" dirty="0">
                <a:latin typeface="Calibri"/>
                <a:cs typeface="Calibri"/>
              </a:rPr>
              <a:t>Comprehensive Switchgear Solutions</a:t>
            </a:r>
            <a:endParaRPr sz="4400" i="1" u="sng" dirty="0">
              <a:latin typeface="Calibri"/>
              <a:cs typeface="Calibri"/>
            </a:endParaRPr>
          </a:p>
        </p:txBody>
      </p:sp>
      <p:sp>
        <p:nvSpPr>
          <p:cNvPr id="199" name="object 26"/>
          <p:cNvSpPr txBox="1"/>
          <p:nvPr/>
        </p:nvSpPr>
        <p:spPr>
          <a:xfrm>
            <a:off x="6500081" y="1084389"/>
            <a:ext cx="2025496" cy="472693"/>
          </a:xfrm>
          <a:prstGeom prst="rect">
            <a:avLst/>
          </a:prstGeom>
        </p:spPr>
        <p:txBody>
          <a:bodyPr wrap="square" lIns="0" tIns="0" rIns="0" bIns="0" rtlCol="0">
            <a:noAutofit/>
          </a:bodyPr>
          <a:lstStyle/>
          <a:p>
            <a:pPr algn="ctr">
              <a:lnSpc>
                <a:spcPts val="1730"/>
              </a:lnSpc>
              <a:spcBef>
                <a:spcPts val="86"/>
              </a:spcBef>
            </a:pPr>
            <a:r>
              <a:rPr sz="2400" b="1" spc="0" baseline="3413" dirty="0">
                <a:solidFill>
                  <a:srgbClr val="FFFFFF"/>
                </a:solidFill>
                <a:latin typeface="Calibri"/>
                <a:cs typeface="Calibri"/>
              </a:rPr>
              <a:t>Study</a:t>
            </a:r>
            <a:r>
              <a:rPr sz="2400" b="1" spc="9" baseline="3413" dirty="0">
                <a:solidFill>
                  <a:srgbClr val="FFFFFF"/>
                </a:solidFill>
                <a:latin typeface="Calibri"/>
                <a:cs typeface="Calibri"/>
              </a:rPr>
              <a:t> </a:t>
            </a:r>
            <a:r>
              <a:rPr sz="2400" b="1" spc="0" baseline="3413" dirty="0">
                <a:solidFill>
                  <a:srgbClr val="FFFFFF"/>
                </a:solidFill>
                <a:latin typeface="Calibri"/>
                <a:cs typeface="Calibri"/>
              </a:rPr>
              <a:t>&amp; other</a:t>
            </a:r>
            <a:r>
              <a:rPr sz="2400" b="1" spc="-4" baseline="3413" dirty="0">
                <a:solidFill>
                  <a:srgbClr val="FFFFFF"/>
                </a:solidFill>
                <a:latin typeface="Calibri"/>
                <a:cs typeface="Calibri"/>
              </a:rPr>
              <a:t> </a:t>
            </a:r>
            <a:r>
              <a:rPr sz="2400" b="1" spc="-14" baseline="3413" dirty="0">
                <a:solidFill>
                  <a:srgbClr val="FFFFFF"/>
                </a:solidFill>
                <a:latin typeface="Calibri"/>
                <a:cs typeface="Calibri"/>
              </a:rPr>
              <a:t>t</a:t>
            </a:r>
            <a:r>
              <a:rPr sz="2400" b="1" spc="-4" baseline="3413" dirty="0">
                <a:solidFill>
                  <a:srgbClr val="FFFFFF"/>
                </a:solidFill>
                <a:latin typeface="Calibri"/>
                <a:cs typeface="Calibri"/>
              </a:rPr>
              <a:t>e</a:t>
            </a:r>
            <a:r>
              <a:rPr sz="2400" b="1" spc="0" baseline="3413" dirty="0">
                <a:solidFill>
                  <a:srgbClr val="FFFFFF"/>
                </a:solidFill>
                <a:latin typeface="Calibri"/>
                <a:cs typeface="Calibri"/>
              </a:rPr>
              <a:t>chni</a:t>
            </a:r>
            <a:r>
              <a:rPr sz="2400" b="1" spc="-9" baseline="3413" dirty="0">
                <a:solidFill>
                  <a:srgbClr val="FFFFFF"/>
                </a:solidFill>
                <a:latin typeface="Calibri"/>
                <a:cs typeface="Calibri"/>
              </a:rPr>
              <a:t>c</a:t>
            </a:r>
            <a:r>
              <a:rPr sz="2400" b="1" spc="0" baseline="3413" dirty="0">
                <a:solidFill>
                  <a:srgbClr val="FFFFFF"/>
                </a:solidFill>
                <a:latin typeface="Calibri"/>
                <a:cs typeface="Calibri"/>
              </a:rPr>
              <a:t>al</a:t>
            </a:r>
            <a:endParaRPr sz="1600" dirty="0">
              <a:latin typeface="Calibri"/>
              <a:cs typeface="Calibri"/>
            </a:endParaRPr>
          </a:p>
          <a:p>
            <a:pPr marL="736829" marR="751741" algn="ctr">
              <a:lnSpc>
                <a:spcPts val="1920"/>
              </a:lnSpc>
              <a:spcBef>
                <a:spcPts val="9"/>
              </a:spcBef>
            </a:pPr>
            <a:r>
              <a:rPr sz="2400" b="1" spc="0" baseline="1706" dirty="0">
                <a:solidFill>
                  <a:srgbClr val="FFFFFF"/>
                </a:solidFill>
                <a:latin typeface="Calibri"/>
                <a:cs typeface="Calibri"/>
              </a:rPr>
              <a:t>Study</a:t>
            </a:r>
            <a:endParaRPr sz="1600" dirty="0">
              <a:latin typeface="Calibri"/>
              <a:cs typeface="Calibri"/>
            </a:endParaRPr>
          </a:p>
        </p:txBody>
      </p:sp>
      <p:sp>
        <p:nvSpPr>
          <p:cNvPr id="200" name="object 25"/>
          <p:cNvSpPr txBox="1"/>
          <p:nvPr/>
        </p:nvSpPr>
        <p:spPr>
          <a:xfrm>
            <a:off x="6495536" y="2074592"/>
            <a:ext cx="1414742" cy="202946"/>
          </a:xfrm>
          <a:prstGeom prst="rect">
            <a:avLst/>
          </a:prstGeom>
        </p:spPr>
        <p:txBody>
          <a:bodyPr wrap="square" lIns="0" tIns="0" rIns="0" bIns="0" rtlCol="0">
            <a:noAutofit/>
          </a:bodyPr>
          <a:lstStyle/>
          <a:p>
            <a:pPr marL="12700">
              <a:lnSpc>
                <a:spcPts val="1525"/>
              </a:lnSpc>
              <a:spcBef>
                <a:spcPts val="76"/>
              </a:spcBef>
            </a:pPr>
            <a:r>
              <a:rPr sz="2100" spc="0" baseline="1950" dirty="0">
                <a:latin typeface="Calibri"/>
                <a:cs typeface="Calibri"/>
              </a:rPr>
              <a:t>utility</a:t>
            </a:r>
            <a:r>
              <a:rPr sz="2100" spc="14" baseline="1950" dirty="0">
                <a:latin typeface="Calibri"/>
                <a:cs typeface="Calibri"/>
              </a:rPr>
              <a:t> </a:t>
            </a:r>
            <a:r>
              <a:rPr sz="2100" spc="-19" baseline="1950" dirty="0">
                <a:latin typeface="Calibri"/>
                <a:cs typeface="Calibri"/>
              </a:rPr>
              <a:t>r</a:t>
            </a:r>
            <a:r>
              <a:rPr sz="2100" spc="0" baseline="1950" dirty="0">
                <a:latin typeface="Calibri"/>
                <a:cs typeface="Calibri"/>
              </a:rPr>
              <a:t>e</a:t>
            </a:r>
            <a:r>
              <a:rPr sz="2100" spc="-4" baseline="1950" dirty="0">
                <a:latin typeface="Calibri"/>
                <a:cs typeface="Calibri"/>
              </a:rPr>
              <a:t>qui</a:t>
            </a:r>
            <a:r>
              <a:rPr sz="2100" spc="-14" baseline="1950" dirty="0">
                <a:latin typeface="Calibri"/>
                <a:cs typeface="Calibri"/>
              </a:rPr>
              <a:t>r</a:t>
            </a:r>
            <a:r>
              <a:rPr sz="2100" spc="0" baseline="1950" dirty="0">
                <a:latin typeface="Calibri"/>
                <a:cs typeface="Calibri"/>
              </a:rPr>
              <a:t>e</a:t>
            </a:r>
            <a:r>
              <a:rPr sz="2100" spc="-4" baseline="1950" dirty="0">
                <a:latin typeface="Calibri"/>
                <a:cs typeface="Calibri"/>
              </a:rPr>
              <a:t>m</a:t>
            </a:r>
            <a:r>
              <a:rPr sz="2100" spc="4" baseline="1950" dirty="0">
                <a:latin typeface="Calibri"/>
                <a:cs typeface="Calibri"/>
              </a:rPr>
              <a:t>e</a:t>
            </a:r>
            <a:r>
              <a:rPr sz="2100" spc="-4" baseline="1950" dirty="0">
                <a:latin typeface="Calibri"/>
                <a:cs typeface="Calibri"/>
              </a:rPr>
              <a:t>nt</a:t>
            </a:r>
            <a:endParaRPr sz="1400">
              <a:latin typeface="Calibri"/>
              <a:cs typeface="Calibri"/>
            </a:endParaRPr>
          </a:p>
        </p:txBody>
      </p:sp>
      <p:sp>
        <p:nvSpPr>
          <p:cNvPr id="206" name="object 19"/>
          <p:cNvSpPr txBox="1"/>
          <p:nvPr/>
        </p:nvSpPr>
        <p:spPr>
          <a:xfrm>
            <a:off x="381000" y="4038600"/>
            <a:ext cx="2666999" cy="381000"/>
          </a:xfrm>
          <a:prstGeom prst="rect">
            <a:avLst/>
          </a:prstGeom>
        </p:spPr>
        <p:txBody>
          <a:bodyPr wrap="square" lIns="0" tIns="0" rIns="0" bIns="0" rtlCol="0">
            <a:noAutofit/>
          </a:bodyPr>
          <a:lstStyle/>
          <a:p>
            <a:pPr marL="25400">
              <a:lnSpc>
                <a:spcPts val="1000"/>
              </a:lnSpc>
            </a:pPr>
            <a:endParaRPr sz="1000"/>
          </a:p>
        </p:txBody>
      </p:sp>
      <p:sp>
        <p:nvSpPr>
          <p:cNvPr id="208" name="object 17"/>
          <p:cNvSpPr txBox="1"/>
          <p:nvPr/>
        </p:nvSpPr>
        <p:spPr>
          <a:xfrm>
            <a:off x="3505200" y="826769"/>
            <a:ext cx="2133600" cy="621030"/>
          </a:xfrm>
          <a:prstGeom prst="rect">
            <a:avLst/>
          </a:prstGeom>
        </p:spPr>
        <p:txBody>
          <a:bodyPr wrap="square" lIns="0" tIns="0" rIns="0" bIns="0" rtlCol="0">
            <a:noAutofit/>
          </a:bodyPr>
          <a:lstStyle/>
          <a:p>
            <a:pPr>
              <a:lnSpc>
                <a:spcPts val="500"/>
              </a:lnSpc>
              <a:spcBef>
                <a:spcPts val="6"/>
              </a:spcBef>
            </a:pPr>
            <a:endParaRPr sz="500"/>
          </a:p>
          <a:p>
            <a:pPr marL="510539">
              <a:lnSpc>
                <a:spcPct val="101725"/>
              </a:lnSpc>
              <a:spcBef>
                <a:spcPts val="1000"/>
              </a:spcBef>
            </a:pPr>
            <a:r>
              <a:rPr sz="1600" b="1" spc="0" dirty="0">
                <a:solidFill>
                  <a:srgbClr val="FFFFFF"/>
                </a:solidFill>
                <a:latin typeface="Calibri"/>
                <a:cs typeface="Calibri"/>
              </a:rPr>
              <a:t>Mai</a:t>
            </a:r>
            <a:r>
              <a:rPr sz="1600" b="1" spc="-19" dirty="0">
                <a:solidFill>
                  <a:srgbClr val="FFFFFF"/>
                </a:solidFill>
                <a:latin typeface="Calibri"/>
                <a:cs typeface="Calibri"/>
              </a:rPr>
              <a:t>n</a:t>
            </a:r>
            <a:r>
              <a:rPr sz="1600" b="1" spc="-14" dirty="0">
                <a:solidFill>
                  <a:srgbClr val="FFFFFF"/>
                </a:solidFill>
                <a:latin typeface="Calibri"/>
                <a:cs typeface="Calibri"/>
              </a:rPr>
              <a:t>t</a:t>
            </a:r>
            <a:r>
              <a:rPr sz="1600" b="1" spc="-4" dirty="0">
                <a:solidFill>
                  <a:srgbClr val="FFFFFF"/>
                </a:solidFill>
                <a:latin typeface="Calibri"/>
                <a:cs typeface="Calibri"/>
              </a:rPr>
              <a:t>e</a:t>
            </a:r>
            <a:r>
              <a:rPr sz="1600" b="1" spc="0" dirty="0">
                <a:solidFill>
                  <a:srgbClr val="FFFFFF"/>
                </a:solidFill>
                <a:latin typeface="Calibri"/>
                <a:cs typeface="Calibri"/>
              </a:rPr>
              <a:t>nance</a:t>
            </a:r>
            <a:endParaRPr sz="1600">
              <a:latin typeface="Calibri"/>
              <a:cs typeface="Calibri"/>
            </a:endParaRPr>
          </a:p>
        </p:txBody>
      </p:sp>
      <p:sp>
        <p:nvSpPr>
          <p:cNvPr id="209" name="object 16"/>
          <p:cNvSpPr txBox="1"/>
          <p:nvPr/>
        </p:nvSpPr>
        <p:spPr>
          <a:xfrm>
            <a:off x="5638800" y="826769"/>
            <a:ext cx="609600" cy="621030"/>
          </a:xfrm>
          <a:prstGeom prst="rect">
            <a:avLst/>
          </a:prstGeom>
        </p:spPr>
        <p:txBody>
          <a:bodyPr wrap="square" lIns="0" tIns="0" rIns="0" bIns="0" rtlCol="0">
            <a:noAutofit/>
          </a:bodyPr>
          <a:lstStyle/>
          <a:p>
            <a:pPr marL="25400">
              <a:lnSpc>
                <a:spcPts val="1000"/>
              </a:lnSpc>
            </a:pPr>
            <a:endParaRPr sz="1000"/>
          </a:p>
        </p:txBody>
      </p:sp>
      <p:sp>
        <p:nvSpPr>
          <p:cNvPr id="210" name="object 15"/>
          <p:cNvSpPr txBox="1"/>
          <p:nvPr/>
        </p:nvSpPr>
        <p:spPr>
          <a:xfrm>
            <a:off x="6248400" y="826769"/>
            <a:ext cx="2514600" cy="621030"/>
          </a:xfrm>
          <a:prstGeom prst="rect">
            <a:avLst/>
          </a:prstGeom>
        </p:spPr>
        <p:txBody>
          <a:bodyPr wrap="square" lIns="0" tIns="0" rIns="0" bIns="0" rtlCol="0">
            <a:noAutofit/>
          </a:bodyPr>
          <a:lstStyle/>
          <a:p>
            <a:pPr marL="95250">
              <a:lnSpc>
                <a:spcPts val="1839"/>
              </a:lnSpc>
              <a:spcBef>
                <a:spcPts val="92"/>
              </a:spcBef>
            </a:pPr>
            <a:r>
              <a:rPr sz="2400" b="1" spc="-25" baseline="1706" dirty="0">
                <a:solidFill>
                  <a:srgbClr val="FFFFFF"/>
                </a:solidFill>
                <a:latin typeface="Calibri"/>
                <a:cs typeface="Calibri"/>
              </a:rPr>
              <a:t>R</a:t>
            </a:r>
            <a:r>
              <a:rPr sz="2400" b="1" spc="-4" baseline="1706" dirty="0">
                <a:solidFill>
                  <a:srgbClr val="FFFFFF"/>
                </a:solidFill>
                <a:latin typeface="Calibri"/>
                <a:cs typeface="Calibri"/>
              </a:rPr>
              <a:t>e</a:t>
            </a:r>
            <a:r>
              <a:rPr sz="2400" b="1" spc="4" baseline="1706" dirty="0">
                <a:solidFill>
                  <a:srgbClr val="FFFFFF"/>
                </a:solidFill>
                <a:latin typeface="Calibri"/>
                <a:cs typeface="Calibri"/>
              </a:rPr>
              <a:t>l</a:t>
            </a:r>
            <a:r>
              <a:rPr sz="2400" b="1" spc="-29" baseline="1706" dirty="0">
                <a:solidFill>
                  <a:srgbClr val="FFFFFF"/>
                </a:solidFill>
                <a:latin typeface="Calibri"/>
                <a:cs typeface="Calibri"/>
              </a:rPr>
              <a:t>a</a:t>
            </a:r>
            <a:r>
              <a:rPr sz="2400" b="1" spc="0" baseline="1706" dirty="0">
                <a:solidFill>
                  <a:srgbClr val="FFFFFF"/>
                </a:solidFill>
                <a:latin typeface="Calibri"/>
                <a:cs typeface="Calibri"/>
              </a:rPr>
              <a:t>y</a:t>
            </a:r>
            <a:r>
              <a:rPr sz="2400" b="1" spc="-14" baseline="1706" dirty="0">
                <a:solidFill>
                  <a:srgbClr val="FFFFFF"/>
                </a:solidFill>
                <a:latin typeface="Calibri"/>
                <a:cs typeface="Calibri"/>
              </a:rPr>
              <a:t> </a:t>
            </a:r>
            <a:r>
              <a:rPr sz="2400" b="1" spc="0" baseline="1706" dirty="0">
                <a:solidFill>
                  <a:srgbClr val="FFFFFF"/>
                </a:solidFill>
                <a:latin typeface="Calibri"/>
                <a:cs typeface="Calibri"/>
              </a:rPr>
              <a:t>s</a:t>
            </a:r>
            <a:r>
              <a:rPr sz="2400" b="1" spc="-14" baseline="1706" dirty="0">
                <a:solidFill>
                  <a:srgbClr val="FFFFFF"/>
                </a:solidFill>
                <a:latin typeface="Calibri"/>
                <a:cs typeface="Calibri"/>
              </a:rPr>
              <a:t>et</a:t>
            </a:r>
            <a:r>
              <a:rPr sz="2400" b="1" spc="-4" baseline="1706" dirty="0">
                <a:solidFill>
                  <a:srgbClr val="FFFFFF"/>
                </a:solidFill>
                <a:latin typeface="Calibri"/>
                <a:cs typeface="Calibri"/>
              </a:rPr>
              <a:t>t</a:t>
            </a:r>
            <a:r>
              <a:rPr sz="2400" b="1" spc="0" baseline="1706" dirty="0">
                <a:solidFill>
                  <a:srgbClr val="FFFFFF"/>
                </a:solidFill>
                <a:latin typeface="Calibri"/>
                <a:cs typeface="Calibri"/>
              </a:rPr>
              <a:t>ing</a:t>
            </a:r>
            <a:r>
              <a:rPr sz="2400" b="1" spc="-14" baseline="1706" dirty="0">
                <a:solidFill>
                  <a:srgbClr val="FFFFFF"/>
                </a:solidFill>
                <a:latin typeface="Calibri"/>
                <a:cs typeface="Calibri"/>
              </a:rPr>
              <a:t> </a:t>
            </a:r>
            <a:r>
              <a:rPr sz="2400" b="1" spc="0" baseline="1706" dirty="0">
                <a:solidFill>
                  <a:srgbClr val="FFFFFF"/>
                </a:solidFill>
                <a:latin typeface="Calibri"/>
                <a:cs typeface="Calibri"/>
              </a:rPr>
              <a:t>, </a:t>
            </a:r>
            <a:r>
              <a:rPr sz="2400" b="1" spc="0" baseline="1706" dirty="0" err="1">
                <a:solidFill>
                  <a:srgbClr val="FFFFFF"/>
                </a:solidFill>
                <a:latin typeface="Calibri"/>
                <a:cs typeface="Calibri"/>
              </a:rPr>
              <a:t>Co</a:t>
            </a:r>
            <a:r>
              <a:rPr lang="en-US" sz="2400" b="1" spc="0" baseline="1706" dirty="0" err="1">
                <a:solidFill>
                  <a:srgbClr val="FFFFFF"/>
                </a:solidFill>
                <a:latin typeface="Calibri"/>
                <a:cs typeface="Calibri"/>
              </a:rPr>
              <a:t>o</a:t>
            </a:r>
            <a:r>
              <a:rPr sz="2400" b="1" spc="0" baseline="1706" dirty="0" err="1">
                <a:solidFill>
                  <a:srgbClr val="FFFFFF"/>
                </a:solidFill>
                <a:latin typeface="Calibri"/>
                <a:cs typeface="Calibri"/>
              </a:rPr>
              <a:t>o</a:t>
            </a:r>
            <a:r>
              <a:rPr sz="2400" b="1" spc="-14" baseline="1706" dirty="0" err="1">
                <a:solidFill>
                  <a:srgbClr val="FFFFFF"/>
                </a:solidFill>
                <a:latin typeface="Calibri"/>
                <a:cs typeface="Calibri"/>
              </a:rPr>
              <a:t>r</a:t>
            </a:r>
            <a:r>
              <a:rPr sz="2400" b="1" spc="0" baseline="1706" dirty="0" err="1">
                <a:solidFill>
                  <a:srgbClr val="FFFFFF"/>
                </a:solidFill>
                <a:latin typeface="Calibri"/>
                <a:cs typeface="Calibri"/>
              </a:rPr>
              <a:t>din</a:t>
            </a:r>
            <a:r>
              <a:rPr sz="2400" b="1" spc="-14" baseline="1706" dirty="0" err="1">
                <a:solidFill>
                  <a:srgbClr val="FFFFFF"/>
                </a:solidFill>
                <a:latin typeface="Calibri"/>
                <a:cs typeface="Calibri"/>
              </a:rPr>
              <a:t>a</a:t>
            </a:r>
            <a:r>
              <a:rPr sz="2400" b="1" spc="0" baseline="1706" dirty="0" err="1">
                <a:solidFill>
                  <a:srgbClr val="FFFFFF"/>
                </a:solidFill>
                <a:latin typeface="Calibri"/>
                <a:cs typeface="Calibri"/>
              </a:rPr>
              <a:t>tion</a:t>
            </a:r>
            <a:endParaRPr sz="1600" dirty="0">
              <a:latin typeface="Calibri"/>
              <a:cs typeface="Calibri"/>
            </a:endParaRPr>
          </a:p>
        </p:txBody>
      </p:sp>
      <p:sp>
        <p:nvSpPr>
          <p:cNvPr id="211" name="object 14"/>
          <p:cNvSpPr txBox="1"/>
          <p:nvPr/>
        </p:nvSpPr>
        <p:spPr>
          <a:xfrm>
            <a:off x="8763000" y="750569"/>
            <a:ext cx="381000" cy="621030"/>
          </a:xfrm>
          <a:prstGeom prst="rect">
            <a:avLst/>
          </a:prstGeom>
        </p:spPr>
        <p:txBody>
          <a:bodyPr wrap="square" lIns="0" tIns="0" rIns="0" bIns="0" rtlCol="0">
            <a:noAutofit/>
          </a:bodyPr>
          <a:lstStyle/>
          <a:p>
            <a:pPr marL="25400">
              <a:lnSpc>
                <a:spcPts val="1000"/>
              </a:lnSpc>
            </a:pPr>
            <a:endParaRPr sz="1000"/>
          </a:p>
        </p:txBody>
      </p:sp>
      <p:sp>
        <p:nvSpPr>
          <p:cNvPr id="212" name="object 13"/>
          <p:cNvSpPr txBox="1"/>
          <p:nvPr/>
        </p:nvSpPr>
        <p:spPr>
          <a:xfrm>
            <a:off x="0" y="1371600"/>
            <a:ext cx="9144000" cy="358139"/>
          </a:xfrm>
          <a:prstGeom prst="rect">
            <a:avLst/>
          </a:prstGeom>
        </p:spPr>
        <p:txBody>
          <a:bodyPr wrap="square" lIns="0" tIns="0" rIns="0" bIns="0" rtlCol="0">
            <a:noAutofit/>
          </a:bodyPr>
          <a:lstStyle/>
          <a:p>
            <a:pPr>
              <a:lnSpc>
                <a:spcPts val="1100"/>
              </a:lnSpc>
              <a:spcBef>
                <a:spcPts val="44"/>
              </a:spcBef>
            </a:pPr>
            <a:endParaRPr sz="1100" dirty="0"/>
          </a:p>
          <a:p>
            <a:pPr marL="472440">
              <a:lnSpc>
                <a:spcPts val="1675"/>
              </a:lnSpc>
              <a:spcBef>
                <a:spcPts val="83"/>
              </a:spcBef>
            </a:pPr>
            <a:r>
              <a:rPr sz="1425" spc="0" baseline="-9484" dirty="0">
                <a:solidFill>
                  <a:srgbClr val="1F487C"/>
                </a:solidFill>
                <a:latin typeface="Wingdings"/>
                <a:cs typeface="Wingdings"/>
              </a:rPr>
              <a:t></a:t>
            </a:r>
            <a:r>
              <a:rPr sz="1425" spc="0" baseline="-9154" dirty="0">
                <a:solidFill>
                  <a:srgbClr val="1F487C"/>
                </a:solidFill>
                <a:latin typeface="Times New Roman"/>
                <a:cs typeface="Times New Roman"/>
              </a:rPr>
              <a:t>  </a:t>
            </a:r>
            <a:r>
              <a:rPr sz="1425" spc="180" baseline="-9154" dirty="0">
                <a:solidFill>
                  <a:srgbClr val="1F487C"/>
                </a:solidFill>
                <a:latin typeface="Times New Roman"/>
                <a:cs typeface="Times New Roman"/>
              </a:rPr>
              <a:t> </a:t>
            </a:r>
            <a:r>
              <a:rPr sz="2100" spc="-19" baseline="-5851" dirty="0">
                <a:latin typeface="Calibri"/>
                <a:cs typeface="Calibri"/>
              </a:rPr>
              <a:t>R</a:t>
            </a:r>
            <a:r>
              <a:rPr sz="2100" spc="0" baseline="-5851" dirty="0">
                <a:latin typeface="Calibri"/>
                <a:cs typeface="Calibri"/>
              </a:rPr>
              <a:t>eplace</a:t>
            </a:r>
            <a:r>
              <a:rPr sz="2100" spc="-25" baseline="-5851" dirty="0">
                <a:latin typeface="Calibri"/>
                <a:cs typeface="Calibri"/>
              </a:rPr>
              <a:t> </a:t>
            </a:r>
            <a:r>
              <a:rPr sz="2100" spc="0" baseline="-5851" dirty="0">
                <a:latin typeface="Calibri"/>
                <a:cs typeface="Calibri"/>
              </a:rPr>
              <a:t>Old</a:t>
            </a:r>
            <a:r>
              <a:rPr sz="2100" spc="-14" baseline="-5851" dirty="0">
                <a:latin typeface="Calibri"/>
                <a:cs typeface="Calibri"/>
              </a:rPr>
              <a:t> </a:t>
            </a:r>
            <a:r>
              <a:rPr sz="2100" spc="0" baseline="-5851" dirty="0">
                <a:latin typeface="Calibri"/>
                <a:cs typeface="Calibri"/>
              </a:rPr>
              <a:t>/</a:t>
            </a:r>
            <a:r>
              <a:rPr sz="2100" spc="-10" baseline="-5851" dirty="0">
                <a:latin typeface="Calibri"/>
                <a:cs typeface="Calibri"/>
              </a:rPr>
              <a:t> </a:t>
            </a:r>
            <a:r>
              <a:rPr sz="2100" spc="0" baseline="-5851" dirty="0">
                <a:latin typeface="Calibri"/>
                <a:cs typeface="Calibri"/>
              </a:rPr>
              <a:t>Obsole</a:t>
            </a:r>
            <a:r>
              <a:rPr sz="2100" spc="-19" baseline="-5851" dirty="0">
                <a:latin typeface="Calibri"/>
                <a:cs typeface="Calibri"/>
              </a:rPr>
              <a:t>t</a:t>
            </a:r>
            <a:r>
              <a:rPr sz="2100" spc="0" baseline="-5851" dirty="0">
                <a:latin typeface="Calibri"/>
                <a:cs typeface="Calibri"/>
              </a:rPr>
              <a:t>e</a:t>
            </a:r>
            <a:r>
              <a:rPr sz="2100" spc="-31" baseline="-5851" dirty="0">
                <a:latin typeface="Calibri"/>
                <a:cs typeface="Calibri"/>
              </a:rPr>
              <a:t> </a:t>
            </a:r>
            <a:r>
              <a:rPr sz="2100" spc="0" baseline="-5851" dirty="0">
                <a:latin typeface="Calibri"/>
                <a:cs typeface="Calibri"/>
              </a:rPr>
              <a:t>Ci</a:t>
            </a:r>
            <a:r>
              <a:rPr sz="2100" spc="-19" baseline="-5851" dirty="0">
                <a:latin typeface="Calibri"/>
                <a:cs typeface="Calibri"/>
              </a:rPr>
              <a:t>r</a:t>
            </a:r>
            <a:r>
              <a:rPr sz="2100" spc="4" baseline="-5851" dirty="0">
                <a:latin typeface="Calibri"/>
                <a:cs typeface="Calibri"/>
              </a:rPr>
              <a:t>c</a:t>
            </a:r>
            <a:r>
              <a:rPr sz="2100" spc="0" baseline="-5851" dirty="0">
                <a:latin typeface="Calibri"/>
                <a:cs typeface="Calibri"/>
              </a:rPr>
              <a:t>uit                  </a:t>
            </a:r>
            <a:r>
              <a:rPr sz="2100" spc="250" baseline="-5851" dirty="0">
                <a:latin typeface="Calibri"/>
                <a:cs typeface="Calibri"/>
              </a:rPr>
              <a:t> </a:t>
            </a: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sz="1400" spc="-4" dirty="0">
                <a:latin typeface="Calibri"/>
                <a:cs typeface="Calibri"/>
              </a:rPr>
              <a:t>P</a:t>
            </a:r>
            <a:r>
              <a:rPr sz="1400" spc="-19" dirty="0">
                <a:latin typeface="Calibri"/>
                <a:cs typeface="Calibri"/>
              </a:rPr>
              <a:t>r</a:t>
            </a:r>
            <a:r>
              <a:rPr sz="1400" spc="-4" dirty="0">
                <a:latin typeface="Calibri"/>
                <a:cs typeface="Calibri"/>
              </a:rPr>
              <a:t>e</a:t>
            </a:r>
            <a:r>
              <a:rPr sz="1400" spc="-9" dirty="0">
                <a:latin typeface="Calibri"/>
                <a:cs typeface="Calibri"/>
              </a:rPr>
              <a:t>v</a:t>
            </a:r>
            <a:r>
              <a:rPr sz="1400" spc="-4" dirty="0">
                <a:latin typeface="Calibri"/>
                <a:cs typeface="Calibri"/>
              </a:rPr>
              <a:t>e</a:t>
            </a:r>
            <a:r>
              <a:rPr sz="1400" spc="-14" dirty="0">
                <a:latin typeface="Calibri"/>
                <a:cs typeface="Calibri"/>
              </a:rPr>
              <a:t>n</a:t>
            </a:r>
            <a:r>
              <a:rPr sz="1400" spc="-9" dirty="0">
                <a:latin typeface="Calibri"/>
                <a:cs typeface="Calibri"/>
              </a:rPr>
              <a:t>t</a:t>
            </a:r>
            <a:r>
              <a:rPr sz="1400" spc="-4" dirty="0">
                <a:latin typeface="Calibri"/>
                <a:cs typeface="Calibri"/>
              </a:rPr>
              <a:t>a</a:t>
            </a:r>
            <a:r>
              <a:rPr sz="1400" spc="4" dirty="0">
                <a:latin typeface="Calibri"/>
                <a:cs typeface="Calibri"/>
              </a:rPr>
              <a:t>ti</a:t>
            </a:r>
            <a:r>
              <a:rPr sz="1400" spc="-4" dirty="0">
                <a:latin typeface="Calibri"/>
                <a:cs typeface="Calibri"/>
              </a:rPr>
              <a:t>ve</a:t>
            </a:r>
            <a:r>
              <a:rPr sz="1400" spc="0" dirty="0">
                <a:latin typeface="Calibri"/>
                <a:cs typeface="Calibri"/>
              </a:rPr>
              <a:t>,</a:t>
            </a:r>
            <a:r>
              <a:rPr sz="1400" spc="-31" dirty="0">
                <a:latin typeface="Calibri"/>
                <a:cs typeface="Calibri"/>
              </a:rPr>
              <a:t> </a:t>
            </a:r>
            <a:r>
              <a:rPr sz="1400" spc="-4" dirty="0">
                <a:latin typeface="Calibri"/>
                <a:cs typeface="Calibri"/>
              </a:rPr>
              <a:t>p</a:t>
            </a:r>
            <a:r>
              <a:rPr sz="1400" spc="-19" dirty="0">
                <a:latin typeface="Calibri"/>
                <a:cs typeface="Calibri"/>
              </a:rPr>
              <a:t>r</a:t>
            </a:r>
            <a:r>
              <a:rPr sz="1400" spc="-4" dirty="0">
                <a:latin typeface="Calibri"/>
                <a:cs typeface="Calibri"/>
              </a:rPr>
              <a:t>edic</a:t>
            </a:r>
            <a:r>
              <a:rPr sz="1400" spc="4" dirty="0">
                <a:latin typeface="Calibri"/>
                <a:cs typeface="Calibri"/>
              </a:rPr>
              <a:t>ti</a:t>
            </a:r>
            <a:r>
              <a:rPr sz="1400" spc="-4" dirty="0">
                <a:latin typeface="Calibri"/>
                <a:cs typeface="Calibri"/>
              </a:rPr>
              <a:t>v</a:t>
            </a:r>
            <a:r>
              <a:rPr sz="1400" spc="0" dirty="0">
                <a:latin typeface="Calibri"/>
                <a:cs typeface="Calibri"/>
              </a:rPr>
              <a:t>e                    </a:t>
            </a:r>
            <a:r>
              <a:rPr sz="1400" spc="114" dirty="0">
                <a:latin typeface="Calibri"/>
                <a:cs typeface="Calibri"/>
              </a:rPr>
              <a:t> </a:t>
            </a:r>
            <a:r>
              <a:rPr sz="1425" spc="0" baseline="-37937" dirty="0">
                <a:solidFill>
                  <a:srgbClr val="1F487C"/>
                </a:solidFill>
                <a:latin typeface="Wingdings"/>
                <a:cs typeface="Wingdings"/>
              </a:rPr>
              <a:t></a:t>
            </a:r>
            <a:r>
              <a:rPr sz="1425" spc="0" baseline="-36616" dirty="0">
                <a:solidFill>
                  <a:srgbClr val="1F487C"/>
                </a:solidFill>
                <a:latin typeface="Times New Roman"/>
                <a:cs typeface="Times New Roman"/>
              </a:rPr>
              <a:t>  </a:t>
            </a:r>
            <a:r>
              <a:rPr sz="1425" spc="180" baseline="-36616" dirty="0">
                <a:solidFill>
                  <a:srgbClr val="1F487C"/>
                </a:solidFill>
                <a:latin typeface="Times New Roman"/>
                <a:cs typeface="Times New Roman"/>
              </a:rPr>
              <a:t> </a:t>
            </a:r>
            <a:r>
              <a:rPr sz="2100" spc="-125" baseline="-23405" dirty="0">
                <a:latin typeface="Calibri"/>
                <a:cs typeface="Calibri"/>
              </a:rPr>
              <a:t>T</a:t>
            </a:r>
            <a:r>
              <a:rPr sz="2100" spc="0" baseline="-23405" dirty="0">
                <a:latin typeface="Calibri"/>
                <a:cs typeface="Calibri"/>
              </a:rPr>
              <a:t>o</a:t>
            </a:r>
            <a:r>
              <a:rPr sz="2100" spc="-19" baseline="-23405" dirty="0">
                <a:latin typeface="Calibri"/>
                <a:cs typeface="Calibri"/>
              </a:rPr>
              <a:t> </a:t>
            </a:r>
            <a:r>
              <a:rPr sz="2100" spc="0" baseline="-23405" dirty="0">
                <a:latin typeface="Calibri"/>
                <a:cs typeface="Calibri"/>
              </a:rPr>
              <a:t>per</a:t>
            </a:r>
            <a:r>
              <a:rPr sz="2100" spc="-29" baseline="-23405" dirty="0">
                <a:latin typeface="Calibri"/>
                <a:cs typeface="Calibri"/>
              </a:rPr>
              <a:t>f</a:t>
            </a:r>
            <a:r>
              <a:rPr sz="2100" spc="0" baseline="-23405" dirty="0">
                <a:latin typeface="Calibri"/>
                <a:cs typeface="Calibri"/>
              </a:rPr>
              <a:t>orm</a:t>
            </a:r>
            <a:r>
              <a:rPr sz="2100" spc="-46" baseline="-23405" dirty="0">
                <a:latin typeface="Calibri"/>
                <a:cs typeface="Calibri"/>
              </a:rPr>
              <a:t> </a:t>
            </a:r>
            <a:r>
              <a:rPr sz="2100" spc="0" baseline="-23405" dirty="0">
                <a:latin typeface="Calibri"/>
                <a:cs typeface="Calibri"/>
              </a:rPr>
              <a:t>the</a:t>
            </a:r>
            <a:r>
              <a:rPr sz="2100" spc="-4" baseline="-23405" dirty="0">
                <a:latin typeface="Calibri"/>
                <a:cs typeface="Calibri"/>
              </a:rPr>
              <a:t> </a:t>
            </a:r>
            <a:r>
              <a:rPr sz="2100" spc="-19" baseline="-23405" dirty="0">
                <a:latin typeface="Calibri"/>
                <a:cs typeface="Calibri"/>
              </a:rPr>
              <a:t>r</a:t>
            </a:r>
            <a:r>
              <a:rPr sz="2100" spc="0" baseline="-23405" dirty="0">
                <a:latin typeface="Calibri"/>
                <a:cs typeface="Calibri"/>
              </a:rPr>
              <a:t>e</a:t>
            </a:r>
            <a:r>
              <a:rPr sz="2100" spc="-4" baseline="-23405" dirty="0">
                <a:latin typeface="Calibri"/>
                <a:cs typeface="Calibri"/>
              </a:rPr>
              <a:t>l</a:t>
            </a:r>
            <a:r>
              <a:rPr sz="2100" spc="-19" baseline="-23405" dirty="0">
                <a:latin typeface="Calibri"/>
                <a:cs typeface="Calibri"/>
              </a:rPr>
              <a:t>a</a:t>
            </a:r>
            <a:r>
              <a:rPr sz="2100" spc="0" baseline="-23405" dirty="0">
                <a:latin typeface="Calibri"/>
                <a:cs typeface="Calibri"/>
              </a:rPr>
              <a:t>y</a:t>
            </a:r>
            <a:r>
              <a:rPr sz="2100" spc="-9" baseline="-23405" dirty="0">
                <a:latin typeface="Calibri"/>
                <a:cs typeface="Calibri"/>
              </a:rPr>
              <a:t> </a:t>
            </a:r>
            <a:r>
              <a:rPr sz="2100" spc="0" baseline="-23405" dirty="0">
                <a:latin typeface="Calibri"/>
                <a:cs typeface="Calibri"/>
              </a:rPr>
              <a:t>se</a:t>
            </a:r>
            <a:r>
              <a:rPr sz="2100" spc="-19" baseline="-23405" dirty="0">
                <a:latin typeface="Calibri"/>
                <a:cs typeface="Calibri"/>
              </a:rPr>
              <a:t>t</a:t>
            </a:r>
            <a:r>
              <a:rPr sz="2100" spc="0" baseline="-23405" dirty="0">
                <a:latin typeface="Calibri"/>
                <a:cs typeface="Calibri"/>
              </a:rPr>
              <a:t>ting</a:t>
            </a:r>
            <a:endParaRPr sz="1400" dirty="0">
              <a:latin typeface="Calibri"/>
              <a:cs typeface="Calibri"/>
            </a:endParaRPr>
          </a:p>
        </p:txBody>
      </p:sp>
      <p:sp>
        <p:nvSpPr>
          <p:cNvPr id="213" name="object 12"/>
          <p:cNvSpPr txBox="1"/>
          <p:nvPr/>
        </p:nvSpPr>
        <p:spPr>
          <a:xfrm>
            <a:off x="0" y="1805940"/>
            <a:ext cx="3505199" cy="979169"/>
          </a:xfrm>
          <a:prstGeom prst="rect">
            <a:avLst/>
          </a:prstGeom>
        </p:spPr>
        <p:txBody>
          <a:bodyPr wrap="square" lIns="0" tIns="0" rIns="0" bIns="0" rtlCol="0">
            <a:noAutofit/>
          </a:bodyPr>
          <a:lstStyle/>
          <a:p>
            <a:pPr marL="640842" marR="571853" indent="0">
              <a:lnSpc>
                <a:spcPts val="1680"/>
              </a:lnSpc>
              <a:spcBef>
                <a:spcPts val="229"/>
              </a:spcBef>
            </a:pPr>
            <a:r>
              <a:rPr sz="1400" spc="0" dirty="0">
                <a:latin typeface="Calibri"/>
                <a:cs typeface="Calibri"/>
              </a:rPr>
              <a:t>b</a:t>
            </a:r>
            <a:r>
              <a:rPr sz="1400" spc="-19" dirty="0">
                <a:latin typeface="Calibri"/>
                <a:cs typeface="Calibri"/>
              </a:rPr>
              <a:t>r</a:t>
            </a:r>
            <a:r>
              <a:rPr sz="1400" spc="0" dirty="0">
                <a:latin typeface="Calibri"/>
                <a:cs typeface="Calibri"/>
              </a:rPr>
              <a:t>ea</a:t>
            </a:r>
            <a:r>
              <a:rPr sz="1400" spc="-44" dirty="0">
                <a:latin typeface="Calibri"/>
                <a:cs typeface="Calibri"/>
              </a:rPr>
              <a:t>k</a:t>
            </a:r>
            <a:r>
              <a:rPr sz="1400" spc="0" dirty="0">
                <a:latin typeface="Calibri"/>
                <a:cs typeface="Calibri"/>
              </a:rPr>
              <a:t>e</a:t>
            </a:r>
            <a:r>
              <a:rPr sz="1400" spc="-25" dirty="0">
                <a:latin typeface="Calibri"/>
                <a:cs typeface="Calibri"/>
              </a:rPr>
              <a:t>r</a:t>
            </a:r>
            <a:r>
              <a:rPr sz="1400" spc="0" dirty="0">
                <a:latin typeface="Calibri"/>
                <a:cs typeface="Calibri"/>
              </a:rPr>
              <a:t>s</a:t>
            </a:r>
            <a:r>
              <a:rPr sz="1400" spc="-24" dirty="0">
                <a:latin typeface="Calibri"/>
                <a:cs typeface="Calibri"/>
              </a:rPr>
              <a:t> </a:t>
            </a:r>
            <a:r>
              <a:rPr sz="1400" spc="0" dirty="0">
                <a:latin typeface="Calibri"/>
                <a:cs typeface="Calibri"/>
              </a:rPr>
              <a:t>with</a:t>
            </a:r>
            <a:r>
              <a:rPr sz="1400" spc="9" dirty="0">
                <a:latin typeface="Calibri"/>
                <a:cs typeface="Calibri"/>
              </a:rPr>
              <a:t> </a:t>
            </a:r>
            <a:r>
              <a:rPr sz="1400" spc="-4" dirty="0">
                <a:latin typeface="Calibri"/>
                <a:cs typeface="Calibri"/>
              </a:rPr>
              <a:t>ne</a:t>
            </a:r>
            <a:r>
              <a:rPr sz="1400" spc="0" dirty="0">
                <a:latin typeface="Calibri"/>
                <a:cs typeface="Calibri"/>
              </a:rPr>
              <a:t>w</a:t>
            </a:r>
            <a:r>
              <a:rPr sz="1400" spc="292" dirty="0">
                <a:latin typeface="Calibri"/>
                <a:cs typeface="Calibri"/>
              </a:rPr>
              <a:t> </a:t>
            </a:r>
            <a:r>
              <a:rPr sz="1400" spc="0" dirty="0">
                <a:latin typeface="Calibri"/>
                <a:cs typeface="Calibri"/>
              </a:rPr>
              <a:t>b</a:t>
            </a:r>
            <a:r>
              <a:rPr sz="1400" spc="-19" dirty="0">
                <a:latin typeface="Calibri"/>
                <a:cs typeface="Calibri"/>
              </a:rPr>
              <a:t>r</a:t>
            </a:r>
            <a:r>
              <a:rPr sz="1400" spc="0" dirty="0">
                <a:latin typeface="Calibri"/>
                <a:cs typeface="Calibri"/>
              </a:rPr>
              <a:t>ea</a:t>
            </a:r>
            <a:r>
              <a:rPr sz="1400" spc="-44" dirty="0">
                <a:latin typeface="Calibri"/>
                <a:cs typeface="Calibri"/>
              </a:rPr>
              <a:t>k</a:t>
            </a:r>
            <a:r>
              <a:rPr sz="1400" spc="0" dirty="0">
                <a:latin typeface="Calibri"/>
                <a:cs typeface="Calibri"/>
              </a:rPr>
              <a:t>e</a:t>
            </a:r>
            <a:r>
              <a:rPr sz="1400" spc="-19" dirty="0">
                <a:latin typeface="Calibri"/>
                <a:cs typeface="Calibri"/>
              </a:rPr>
              <a:t>r</a:t>
            </a:r>
            <a:r>
              <a:rPr sz="1400" spc="0" dirty="0">
                <a:latin typeface="Calibri"/>
                <a:cs typeface="Calibri"/>
              </a:rPr>
              <a:t>s</a:t>
            </a:r>
            <a:r>
              <a:rPr sz="1400" spc="286" dirty="0">
                <a:latin typeface="Calibri"/>
                <a:cs typeface="Calibri"/>
              </a:rPr>
              <a:t> </a:t>
            </a:r>
            <a:r>
              <a:rPr sz="1400" spc="-9" dirty="0">
                <a:latin typeface="Calibri"/>
                <a:cs typeface="Calibri"/>
              </a:rPr>
              <a:t>to </a:t>
            </a:r>
            <a:r>
              <a:rPr sz="1400" spc="-19" dirty="0">
                <a:latin typeface="Calibri"/>
                <a:cs typeface="Calibri"/>
              </a:rPr>
              <a:t>e</a:t>
            </a:r>
            <a:r>
              <a:rPr sz="1400" spc="4" dirty="0">
                <a:latin typeface="Calibri"/>
                <a:cs typeface="Calibri"/>
              </a:rPr>
              <a:t>x</a:t>
            </a:r>
            <a:r>
              <a:rPr sz="1400" spc="-19" dirty="0">
                <a:latin typeface="Calibri"/>
                <a:cs typeface="Calibri"/>
              </a:rPr>
              <a:t>t</a:t>
            </a:r>
            <a:r>
              <a:rPr sz="1400" spc="0" dirty="0">
                <a:latin typeface="Calibri"/>
                <a:cs typeface="Calibri"/>
              </a:rPr>
              <a:t>e</a:t>
            </a:r>
            <a:r>
              <a:rPr sz="1400" spc="4" dirty="0">
                <a:latin typeface="Calibri"/>
                <a:cs typeface="Calibri"/>
              </a:rPr>
              <a:t>n</a:t>
            </a:r>
            <a:r>
              <a:rPr sz="1400" spc="0" dirty="0">
                <a:latin typeface="Calibri"/>
                <a:cs typeface="Calibri"/>
              </a:rPr>
              <a:t>d</a:t>
            </a:r>
            <a:r>
              <a:rPr sz="1400" spc="-12" dirty="0">
                <a:latin typeface="Calibri"/>
                <a:cs typeface="Calibri"/>
              </a:rPr>
              <a:t> </a:t>
            </a:r>
            <a:r>
              <a:rPr sz="1400" spc="0" dirty="0">
                <a:latin typeface="Calibri"/>
                <a:cs typeface="Calibri"/>
              </a:rPr>
              <a:t>the</a:t>
            </a:r>
            <a:r>
              <a:rPr sz="1400" spc="-4" dirty="0">
                <a:latin typeface="Calibri"/>
                <a:cs typeface="Calibri"/>
              </a:rPr>
              <a:t> li</a:t>
            </a:r>
            <a:r>
              <a:rPr sz="1400" spc="-39" dirty="0">
                <a:latin typeface="Calibri"/>
                <a:cs typeface="Calibri"/>
              </a:rPr>
              <a:t>f</a:t>
            </a:r>
            <a:r>
              <a:rPr sz="1400" spc="0" dirty="0">
                <a:latin typeface="Calibri"/>
                <a:cs typeface="Calibri"/>
              </a:rPr>
              <a:t>e</a:t>
            </a:r>
            <a:r>
              <a:rPr sz="1400" spc="7" dirty="0">
                <a:latin typeface="Calibri"/>
                <a:cs typeface="Calibri"/>
              </a:rPr>
              <a:t> </a:t>
            </a:r>
            <a:r>
              <a:rPr sz="1400" spc="0" dirty="0">
                <a:latin typeface="Calibri"/>
                <a:cs typeface="Calibri"/>
              </a:rPr>
              <a:t>of</a:t>
            </a:r>
            <a:r>
              <a:rPr sz="1400" spc="-16" dirty="0">
                <a:latin typeface="Calibri"/>
                <a:cs typeface="Calibri"/>
              </a:rPr>
              <a:t> </a:t>
            </a:r>
            <a:r>
              <a:rPr sz="1400" spc="0" dirty="0">
                <a:latin typeface="Calibri"/>
                <a:cs typeface="Calibri"/>
              </a:rPr>
              <a:t>the</a:t>
            </a:r>
            <a:r>
              <a:rPr sz="1400" spc="-4" dirty="0">
                <a:latin typeface="Calibri"/>
                <a:cs typeface="Calibri"/>
              </a:rPr>
              <a:t> </a:t>
            </a:r>
            <a:r>
              <a:rPr sz="1400" spc="0" dirty="0">
                <a:latin typeface="Calibri"/>
                <a:cs typeface="Calibri"/>
              </a:rPr>
              <a:t>panels</a:t>
            </a:r>
            <a:endParaRPr sz="1400" dirty="0">
              <a:latin typeface="Calibri"/>
              <a:cs typeface="Calibri"/>
            </a:endParaRPr>
          </a:p>
          <a:p>
            <a:pPr marL="640842" marR="710534" indent="-168402">
              <a:lnSpc>
                <a:spcPts val="1680"/>
              </a:lnSpc>
              <a:spcBef>
                <a:spcPts val="840"/>
              </a:spcBef>
            </a:pP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sz="1400" spc="0" dirty="0">
                <a:latin typeface="Calibri"/>
                <a:cs typeface="Calibri"/>
              </a:rPr>
              <a:t>Expan</a:t>
            </a:r>
            <a:r>
              <a:rPr sz="1400" spc="4" dirty="0">
                <a:latin typeface="Calibri"/>
                <a:cs typeface="Calibri"/>
              </a:rPr>
              <a:t>s</a:t>
            </a:r>
            <a:r>
              <a:rPr sz="1400" spc="0" dirty="0">
                <a:latin typeface="Calibri"/>
                <a:cs typeface="Calibri"/>
              </a:rPr>
              <a:t>i</a:t>
            </a:r>
            <a:r>
              <a:rPr sz="1400" spc="4" dirty="0">
                <a:latin typeface="Calibri"/>
                <a:cs typeface="Calibri"/>
              </a:rPr>
              <a:t>o</a:t>
            </a:r>
            <a:r>
              <a:rPr sz="1400" spc="0" dirty="0">
                <a:latin typeface="Calibri"/>
                <a:cs typeface="Calibri"/>
              </a:rPr>
              <a:t>ns</a:t>
            </a:r>
            <a:r>
              <a:rPr sz="1400" spc="-38" dirty="0">
                <a:latin typeface="Calibri"/>
                <a:cs typeface="Calibri"/>
              </a:rPr>
              <a:t> </a:t>
            </a:r>
            <a:r>
              <a:rPr sz="1400" spc="0" dirty="0">
                <a:latin typeface="Calibri"/>
                <a:cs typeface="Calibri"/>
              </a:rPr>
              <a:t>and</a:t>
            </a:r>
            <a:r>
              <a:rPr sz="1400" spc="-11" dirty="0">
                <a:latin typeface="Calibri"/>
                <a:cs typeface="Calibri"/>
              </a:rPr>
              <a:t> </a:t>
            </a:r>
            <a:r>
              <a:rPr sz="1400" spc="-19" dirty="0">
                <a:latin typeface="Calibri"/>
                <a:cs typeface="Calibri"/>
              </a:rPr>
              <a:t>e</a:t>
            </a:r>
            <a:r>
              <a:rPr sz="1400" spc="4" dirty="0">
                <a:latin typeface="Calibri"/>
                <a:cs typeface="Calibri"/>
              </a:rPr>
              <a:t>x</a:t>
            </a:r>
            <a:r>
              <a:rPr sz="1400" spc="-19" dirty="0">
                <a:latin typeface="Calibri"/>
                <a:cs typeface="Calibri"/>
              </a:rPr>
              <a:t>t</a:t>
            </a:r>
            <a:r>
              <a:rPr sz="1400" spc="4" dirty="0">
                <a:latin typeface="Calibri"/>
                <a:cs typeface="Calibri"/>
              </a:rPr>
              <a:t>ens</a:t>
            </a:r>
            <a:r>
              <a:rPr sz="1400" spc="-4" dirty="0">
                <a:latin typeface="Calibri"/>
                <a:cs typeface="Calibri"/>
              </a:rPr>
              <a:t>i</a:t>
            </a:r>
            <a:r>
              <a:rPr sz="1400" spc="4" dirty="0">
                <a:latin typeface="Calibri"/>
                <a:cs typeface="Calibri"/>
              </a:rPr>
              <a:t>o</a:t>
            </a:r>
            <a:r>
              <a:rPr sz="1400" spc="-4" dirty="0">
                <a:latin typeface="Calibri"/>
                <a:cs typeface="Calibri"/>
              </a:rPr>
              <a:t>n</a:t>
            </a:r>
            <a:r>
              <a:rPr sz="1400" spc="0" dirty="0">
                <a:latin typeface="Calibri"/>
                <a:cs typeface="Calibri"/>
              </a:rPr>
              <a:t>s</a:t>
            </a:r>
            <a:r>
              <a:rPr sz="1400" spc="-26" dirty="0">
                <a:latin typeface="Calibri"/>
                <a:cs typeface="Calibri"/>
              </a:rPr>
              <a:t> </a:t>
            </a:r>
            <a:r>
              <a:rPr sz="1400" spc="-9" dirty="0">
                <a:latin typeface="Calibri"/>
                <a:cs typeface="Calibri"/>
              </a:rPr>
              <a:t>to </a:t>
            </a:r>
            <a:r>
              <a:rPr sz="1400" spc="4" dirty="0">
                <a:latin typeface="Calibri"/>
                <a:cs typeface="Calibri"/>
              </a:rPr>
              <a:t>in</a:t>
            </a:r>
            <a:r>
              <a:rPr sz="1400" spc="-19" dirty="0">
                <a:latin typeface="Calibri"/>
                <a:cs typeface="Calibri"/>
              </a:rPr>
              <a:t>st</a:t>
            </a:r>
            <a:r>
              <a:rPr sz="1400" spc="4" dirty="0">
                <a:latin typeface="Calibri"/>
                <a:cs typeface="Calibri"/>
              </a:rPr>
              <a:t>alle</a:t>
            </a:r>
            <a:r>
              <a:rPr sz="1400" spc="0" dirty="0">
                <a:latin typeface="Calibri"/>
                <a:cs typeface="Calibri"/>
              </a:rPr>
              <a:t>d</a:t>
            </a:r>
            <a:r>
              <a:rPr sz="1400" spc="-23" dirty="0">
                <a:latin typeface="Calibri"/>
                <a:cs typeface="Calibri"/>
              </a:rPr>
              <a:t> </a:t>
            </a:r>
            <a:r>
              <a:rPr sz="1400" spc="-19" dirty="0">
                <a:latin typeface="Calibri"/>
                <a:cs typeface="Calibri"/>
              </a:rPr>
              <a:t>s</a:t>
            </a:r>
            <a:r>
              <a:rPr sz="1400" spc="-14" dirty="0">
                <a:latin typeface="Calibri"/>
                <a:cs typeface="Calibri"/>
              </a:rPr>
              <a:t>y</a:t>
            </a:r>
            <a:r>
              <a:rPr sz="1400" spc="-19" dirty="0">
                <a:latin typeface="Calibri"/>
                <a:cs typeface="Calibri"/>
              </a:rPr>
              <a:t>s</a:t>
            </a:r>
            <a:r>
              <a:rPr sz="1400" spc="-9" dirty="0">
                <a:latin typeface="Calibri"/>
                <a:cs typeface="Calibri"/>
              </a:rPr>
              <a:t>t</a:t>
            </a:r>
            <a:r>
              <a:rPr sz="1400" spc="0" dirty="0">
                <a:latin typeface="Calibri"/>
                <a:cs typeface="Calibri"/>
              </a:rPr>
              <a:t>ems</a:t>
            </a:r>
            <a:r>
              <a:rPr sz="1400" spc="-15" dirty="0">
                <a:latin typeface="Calibri"/>
                <a:cs typeface="Calibri"/>
              </a:rPr>
              <a:t> </a:t>
            </a:r>
            <a:r>
              <a:rPr sz="1400" spc="-9" dirty="0">
                <a:latin typeface="Calibri"/>
                <a:cs typeface="Calibri"/>
              </a:rPr>
              <a:t>b</a:t>
            </a:r>
            <a:r>
              <a:rPr sz="1400" spc="0" dirty="0">
                <a:latin typeface="Calibri"/>
                <a:cs typeface="Calibri"/>
              </a:rPr>
              <a:t>y</a:t>
            </a:r>
            <a:r>
              <a:rPr sz="1400" spc="-8" dirty="0">
                <a:latin typeface="Calibri"/>
                <a:cs typeface="Calibri"/>
              </a:rPr>
              <a:t> </a:t>
            </a:r>
            <a:r>
              <a:rPr sz="1400" spc="0" dirty="0">
                <a:latin typeface="Calibri"/>
                <a:cs typeface="Calibri"/>
              </a:rPr>
              <a:t>adding</a:t>
            </a:r>
            <a:endParaRPr sz="1400" dirty="0">
              <a:latin typeface="Calibri"/>
              <a:cs typeface="Calibri"/>
            </a:endParaRPr>
          </a:p>
        </p:txBody>
      </p:sp>
      <p:sp>
        <p:nvSpPr>
          <p:cNvPr id="214" name="object 11"/>
          <p:cNvSpPr txBox="1"/>
          <p:nvPr/>
        </p:nvSpPr>
        <p:spPr>
          <a:xfrm>
            <a:off x="3505199" y="1805940"/>
            <a:ext cx="2133600" cy="979169"/>
          </a:xfrm>
          <a:prstGeom prst="rect">
            <a:avLst/>
          </a:prstGeom>
        </p:spPr>
        <p:txBody>
          <a:bodyPr wrap="square" lIns="0" tIns="0" rIns="0" bIns="0" rtlCol="0">
            <a:noAutofit/>
          </a:bodyPr>
          <a:lstStyle/>
          <a:p>
            <a:pPr marL="259842">
              <a:lnSpc>
                <a:spcPts val="1530"/>
              </a:lnSpc>
              <a:spcBef>
                <a:spcPts val="76"/>
              </a:spcBef>
            </a:pPr>
            <a:r>
              <a:rPr sz="2100" spc="0" baseline="1950" dirty="0">
                <a:latin typeface="Calibri"/>
                <a:cs typeface="Calibri"/>
              </a:rPr>
              <a:t>and</a:t>
            </a:r>
            <a:r>
              <a:rPr sz="2100" spc="-21" baseline="1950" dirty="0">
                <a:latin typeface="Calibri"/>
                <a:cs typeface="Calibri"/>
              </a:rPr>
              <a:t> </a:t>
            </a:r>
            <a:r>
              <a:rPr sz="2100" spc="-9" baseline="1950" dirty="0">
                <a:latin typeface="Calibri"/>
                <a:cs typeface="Calibri"/>
              </a:rPr>
              <a:t>c</a:t>
            </a:r>
            <a:r>
              <a:rPr sz="2100" spc="0" baseline="1950" dirty="0">
                <a:latin typeface="Calibri"/>
                <a:cs typeface="Calibri"/>
              </a:rPr>
              <a:t>or</a:t>
            </a:r>
            <a:r>
              <a:rPr sz="2100" spc="-19" baseline="1950" dirty="0">
                <a:latin typeface="Calibri"/>
                <a:cs typeface="Calibri"/>
              </a:rPr>
              <a:t>r</a:t>
            </a:r>
            <a:r>
              <a:rPr sz="2100" spc="0" baseline="1950" dirty="0">
                <a:latin typeface="Calibri"/>
                <a:cs typeface="Calibri"/>
              </a:rPr>
              <a:t>e</a:t>
            </a:r>
            <a:r>
              <a:rPr sz="2100" spc="4" baseline="1950" dirty="0">
                <a:latin typeface="Calibri"/>
                <a:cs typeface="Calibri"/>
              </a:rPr>
              <a:t>c</a:t>
            </a:r>
            <a:r>
              <a:rPr sz="2100" spc="0" baseline="1950" dirty="0">
                <a:latin typeface="Calibri"/>
                <a:cs typeface="Calibri"/>
              </a:rPr>
              <a:t>t</a:t>
            </a:r>
            <a:r>
              <a:rPr sz="2100" spc="-4" baseline="1950" dirty="0">
                <a:latin typeface="Calibri"/>
                <a:cs typeface="Calibri"/>
              </a:rPr>
              <a:t>i</a:t>
            </a:r>
            <a:r>
              <a:rPr sz="2100" spc="-9" baseline="1950" dirty="0">
                <a:latin typeface="Calibri"/>
                <a:cs typeface="Calibri"/>
              </a:rPr>
              <a:t>ve</a:t>
            </a:r>
            <a:endParaRPr sz="1400" dirty="0">
              <a:latin typeface="Calibri"/>
              <a:cs typeface="Calibri"/>
            </a:endParaRPr>
          </a:p>
          <a:p>
            <a:pPr marL="259842">
              <a:lnSpc>
                <a:spcPts val="1510"/>
              </a:lnSpc>
            </a:pPr>
            <a:r>
              <a:rPr sz="2100" spc="0" baseline="1950" dirty="0">
                <a:latin typeface="Calibri"/>
                <a:cs typeface="Calibri"/>
              </a:rPr>
              <a:t>mai</a:t>
            </a:r>
            <a:r>
              <a:rPr sz="2100" spc="-14" baseline="1950" dirty="0">
                <a:latin typeface="Calibri"/>
                <a:cs typeface="Calibri"/>
              </a:rPr>
              <a:t>n</a:t>
            </a:r>
            <a:r>
              <a:rPr sz="2100" spc="-19" baseline="1950" dirty="0">
                <a:latin typeface="Calibri"/>
                <a:cs typeface="Calibri"/>
              </a:rPr>
              <a:t>t</a:t>
            </a:r>
            <a:r>
              <a:rPr sz="2100" spc="0" baseline="1950" dirty="0">
                <a:latin typeface="Calibri"/>
                <a:cs typeface="Calibri"/>
              </a:rPr>
              <a:t>en</a:t>
            </a:r>
            <a:r>
              <a:rPr sz="2100" spc="9" baseline="1950" dirty="0">
                <a:latin typeface="Calibri"/>
                <a:cs typeface="Calibri"/>
              </a:rPr>
              <a:t>a</a:t>
            </a:r>
            <a:r>
              <a:rPr sz="2100" spc="0" baseline="1950" dirty="0">
                <a:latin typeface="Calibri"/>
                <a:cs typeface="Calibri"/>
              </a:rPr>
              <a:t>nce</a:t>
            </a:r>
            <a:r>
              <a:rPr sz="2100" spc="-54" baseline="1950" dirty="0">
                <a:latin typeface="Calibri"/>
                <a:cs typeface="Calibri"/>
              </a:rPr>
              <a:t> </a:t>
            </a:r>
            <a:r>
              <a:rPr sz="2100" spc="0" baseline="1950" dirty="0">
                <a:latin typeface="Calibri"/>
                <a:cs typeface="Calibri"/>
              </a:rPr>
              <a:t>se</a:t>
            </a:r>
            <a:r>
              <a:rPr sz="2100" spc="9" baseline="1950" dirty="0">
                <a:latin typeface="Calibri"/>
                <a:cs typeface="Calibri"/>
              </a:rPr>
              <a:t>r</a:t>
            </a:r>
            <a:r>
              <a:rPr sz="2100" spc="0" baseline="1950" dirty="0">
                <a:latin typeface="Calibri"/>
                <a:cs typeface="Calibri"/>
              </a:rPr>
              <a:t>vic</a:t>
            </a:r>
            <a:r>
              <a:rPr sz="2100" spc="4" baseline="1950" dirty="0">
                <a:latin typeface="Calibri"/>
                <a:cs typeface="Calibri"/>
              </a:rPr>
              <a:t>e</a:t>
            </a:r>
            <a:r>
              <a:rPr sz="2100" spc="0" baseline="1950" dirty="0">
                <a:latin typeface="Calibri"/>
                <a:cs typeface="Calibri"/>
              </a:rPr>
              <a:t>s</a:t>
            </a:r>
            <a:r>
              <a:rPr sz="2100" spc="-7" baseline="1950" dirty="0">
                <a:latin typeface="Calibri"/>
                <a:cs typeface="Calibri"/>
              </a:rPr>
              <a:t> </a:t>
            </a:r>
            <a:r>
              <a:rPr sz="2100" spc="-9" baseline="1950" dirty="0">
                <a:latin typeface="Calibri"/>
                <a:cs typeface="Calibri"/>
              </a:rPr>
              <a:t>to</a:t>
            </a:r>
            <a:endParaRPr sz="1400" dirty="0">
              <a:latin typeface="Calibri"/>
              <a:cs typeface="Calibri"/>
            </a:endParaRPr>
          </a:p>
          <a:p>
            <a:pPr marL="259824">
              <a:lnSpc>
                <a:spcPts val="1510"/>
              </a:lnSpc>
            </a:pPr>
            <a:r>
              <a:rPr sz="2100" spc="0" baseline="1950" dirty="0">
                <a:latin typeface="Calibri"/>
                <a:cs typeface="Calibri"/>
              </a:rPr>
              <a:t>m</a:t>
            </a:r>
            <a:r>
              <a:rPr sz="2100" spc="-9" baseline="1950" dirty="0">
                <a:latin typeface="Calibri"/>
                <a:cs typeface="Calibri"/>
              </a:rPr>
              <a:t>a</a:t>
            </a:r>
            <a:r>
              <a:rPr sz="2100" spc="0" baseline="1950" dirty="0">
                <a:latin typeface="Calibri"/>
                <a:cs typeface="Calibri"/>
              </a:rPr>
              <a:t>ximi</a:t>
            </a:r>
            <a:r>
              <a:rPr sz="2100" spc="-29" baseline="1950" dirty="0">
                <a:latin typeface="Calibri"/>
                <a:cs typeface="Calibri"/>
              </a:rPr>
              <a:t>z</a:t>
            </a:r>
            <a:r>
              <a:rPr sz="2100" spc="0" baseline="1950" dirty="0">
                <a:latin typeface="Calibri"/>
                <a:cs typeface="Calibri"/>
              </a:rPr>
              <a:t>e</a:t>
            </a:r>
            <a:r>
              <a:rPr sz="2100" spc="-44" baseline="1950" dirty="0">
                <a:latin typeface="Calibri"/>
                <a:cs typeface="Calibri"/>
              </a:rPr>
              <a:t> </a:t>
            </a:r>
            <a:r>
              <a:rPr sz="2100" spc="0" baseline="1950" dirty="0">
                <a:latin typeface="Calibri"/>
                <a:cs typeface="Calibri"/>
              </a:rPr>
              <a:t>the</a:t>
            </a:r>
            <a:r>
              <a:rPr sz="2100" spc="-4" baseline="1950" dirty="0">
                <a:latin typeface="Calibri"/>
                <a:cs typeface="Calibri"/>
              </a:rPr>
              <a:t> </a:t>
            </a:r>
            <a:r>
              <a:rPr sz="2100" spc="-19" baseline="1950" dirty="0">
                <a:latin typeface="Calibri"/>
                <a:cs typeface="Calibri"/>
              </a:rPr>
              <a:t>r</a:t>
            </a:r>
            <a:r>
              <a:rPr sz="2100" spc="0" baseline="1950" dirty="0">
                <a:latin typeface="Calibri"/>
                <a:cs typeface="Calibri"/>
              </a:rPr>
              <a:t>eliabi</a:t>
            </a:r>
            <a:r>
              <a:rPr sz="2100" spc="4" baseline="1950" dirty="0">
                <a:latin typeface="Calibri"/>
                <a:cs typeface="Calibri"/>
              </a:rPr>
              <a:t>lit</a:t>
            </a:r>
            <a:r>
              <a:rPr sz="2100" spc="0" baseline="1950" dirty="0">
                <a:latin typeface="Calibri"/>
                <a:cs typeface="Calibri"/>
              </a:rPr>
              <a:t>y</a:t>
            </a:r>
            <a:endParaRPr sz="1400" dirty="0">
              <a:latin typeface="Calibri"/>
              <a:cs typeface="Calibri"/>
            </a:endParaRPr>
          </a:p>
          <a:p>
            <a:pPr marL="259824">
              <a:lnSpc>
                <a:spcPts val="1510"/>
              </a:lnSpc>
            </a:pPr>
            <a:r>
              <a:rPr sz="2100" spc="0" baseline="1950" dirty="0">
                <a:latin typeface="Calibri"/>
                <a:cs typeface="Calibri"/>
              </a:rPr>
              <a:t>and</a:t>
            </a:r>
            <a:r>
              <a:rPr sz="2100" spc="-21" baseline="1950" dirty="0">
                <a:latin typeface="Calibri"/>
                <a:cs typeface="Calibri"/>
              </a:rPr>
              <a:t> </a:t>
            </a:r>
            <a:r>
              <a:rPr sz="2100" spc="-19" baseline="1950" dirty="0">
                <a:latin typeface="Calibri"/>
                <a:cs typeface="Calibri"/>
              </a:rPr>
              <a:t>av</a:t>
            </a:r>
            <a:r>
              <a:rPr sz="2100" spc="4" baseline="1950" dirty="0">
                <a:latin typeface="Calibri"/>
                <a:cs typeface="Calibri"/>
              </a:rPr>
              <a:t>ai</a:t>
            </a:r>
            <a:r>
              <a:rPr sz="2100" spc="-4" baseline="1950" dirty="0">
                <a:latin typeface="Calibri"/>
                <a:cs typeface="Calibri"/>
              </a:rPr>
              <a:t>l</a:t>
            </a:r>
            <a:r>
              <a:rPr sz="2100" spc="9" baseline="1950" dirty="0">
                <a:latin typeface="Calibri"/>
                <a:cs typeface="Calibri"/>
              </a:rPr>
              <a:t>a</a:t>
            </a:r>
            <a:r>
              <a:rPr sz="2100" spc="4" baseline="1950" dirty="0">
                <a:latin typeface="Calibri"/>
                <a:cs typeface="Calibri"/>
              </a:rPr>
              <a:t>bi</a:t>
            </a:r>
            <a:r>
              <a:rPr sz="2100" spc="9" baseline="1950" dirty="0">
                <a:latin typeface="Calibri"/>
                <a:cs typeface="Calibri"/>
              </a:rPr>
              <a:t>l</a:t>
            </a:r>
            <a:r>
              <a:rPr sz="2100" spc="4" baseline="1950" dirty="0">
                <a:latin typeface="Calibri"/>
                <a:cs typeface="Calibri"/>
              </a:rPr>
              <a:t>it</a:t>
            </a:r>
            <a:r>
              <a:rPr sz="2100" spc="0" baseline="1950" dirty="0">
                <a:latin typeface="Calibri"/>
                <a:cs typeface="Calibri"/>
              </a:rPr>
              <a:t>y</a:t>
            </a:r>
            <a:r>
              <a:rPr sz="2100" spc="-20" baseline="1950" dirty="0">
                <a:latin typeface="Calibri"/>
                <a:cs typeface="Calibri"/>
              </a:rPr>
              <a:t> </a:t>
            </a:r>
            <a:r>
              <a:rPr sz="2100" spc="0" baseline="1950" dirty="0">
                <a:latin typeface="Calibri"/>
                <a:cs typeface="Calibri"/>
              </a:rPr>
              <a:t>of</a:t>
            </a:r>
            <a:endParaRPr sz="1400" dirty="0">
              <a:latin typeface="Calibri"/>
              <a:cs typeface="Calibri"/>
            </a:endParaRPr>
          </a:p>
          <a:p>
            <a:pPr marL="259806">
              <a:lnSpc>
                <a:spcPts val="1510"/>
              </a:lnSpc>
            </a:pPr>
            <a:r>
              <a:rPr sz="2100" spc="0" baseline="1950" dirty="0">
                <a:latin typeface="Calibri"/>
                <a:cs typeface="Calibri"/>
              </a:rPr>
              <a:t>equipment</a:t>
            </a:r>
            <a:r>
              <a:rPr sz="2100" spc="-37" baseline="1950" dirty="0">
                <a:latin typeface="Calibri"/>
                <a:cs typeface="Calibri"/>
              </a:rPr>
              <a:t> </a:t>
            </a:r>
            <a:r>
              <a:rPr sz="2100" spc="0" baseline="1950" dirty="0">
                <a:latin typeface="Calibri"/>
                <a:cs typeface="Calibri"/>
              </a:rPr>
              <a:t>and</a:t>
            </a:r>
            <a:r>
              <a:rPr sz="2100" spc="-16" baseline="1950" dirty="0">
                <a:latin typeface="Calibri"/>
                <a:cs typeface="Calibri"/>
              </a:rPr>
              <a:t> </a:t>
            </a:r>
            <a:r>
              <a:rPr sz="2100" spc="-19" baseline="1950" dirty="0">
                <a:latin typeface="Calibri"/>
                <a:cs typeface="Calibri"/>
              </a:rPr>
              <a:t>s</a:t>
            </a:r>
            <a:r>
              <a:rPr sz="2100" spc="-14" baseline="1950" dirty="0">
                <a:latin typeface="Calibri"/>
                <a:cs typeface="Calibri"/>
              </a:rPr>
              <a:t>y</a:t>
            </a:r>
            <a:r>
              <a:rPr sz="2100" spc="-19" baseline="1950" dirty="0">
                <a:latin typeface="Calibri"/>
                <a:cs typeface="Calibri"/>
              </a:rPr>
              <a:t>s</a:t>
            </a:r>
            <a:r>
              <a:rPr sz="2100" spc="-9" baseline="1950" dirty="0">
                <a:latin typeface="Calibri"/>
                <a:cs typeface="Calibri"/>
              </a:rPr>
              <a:t>t</a:t>
            </a:r>
            <a:r>
              <a:rPr sz="2100" spc="0" baseline="1950" dirty="0">
                <a:latin typeface="Calibri"/>
                <a:cs typeface="Calibri"/>
              </a:rPr>
              <a:t>ems</a:t>
            </a:r>
            <a:endParaRPr sz="1400" dirty="0">
              <a:latin typeface="Calibri"/>
              <a:cs typeface="Calibri"/>
            </a:endParaRPr>
          </a:p>
        </p:txBody>
      </p:sp>
      <p:sp>
        <p:nvSpPr>
          <p:cNvPr id="215" name="object 10"/>
          <p:cNvSpPr txBox="1"/>
          <p:nvPr/>
        </p:nvSpPr>
        <p:spPr>
          <a:xfrm>
            <a:off x="5638799" y="1805940"/>
            <a:ext cx="609600" cy="979169"/>
          </a:xfrm>
          <a:prstGeom prst="rect">
            <a:avLst/>
          </a:prstGeom>
        </p:spPr>
        <p:txBody>
          <a:bodyPr wrap="square" lIns="0" tIns="0" rIns="0" bIns="0" rtlCol="0">
            <a:noAutofit/>
          </a:bodyPr>
          <a:lstStyle/>
          <a:p>
            <a:pPr marL="25400">
              <a:lnSpc>
                <a:spcPts val="1000"/>
              </a:lnSpc>
            </a:pPr>
            <a:endParaRPr sz="1000"/>
          </a:p>
        </p:txBody>
      </p:sp>
      <p:sp>
        <p:nvSpPr>
          <p:cNvPr id="216" name="object 9"/>
          <p:cNvSpPr txBox="1"/>
          <p:nvPr/>
        </p:nvSpPr>
        <p:spPr>
          <a:xfrm>
            <a:off x="6248400" y="1805940"/>
            <a:ext cx="2514600" cy="979169"/>
          </a:xfrm>
          <a:prstGeom prst="rect">
            <a:avLst/>
          </a:prstGeom>
        </p:spPr>
        <p:txBody>
          <a:bodyPr wrap="square" lIns="0" tIns="0" rIns="0" bIns="0" rtlCol="0">
            <a:noAutofit/>
          </a:bodyPr>
          <a:lstStyle/>
          <a:p>
            <a:pPr marL="259836">
              <a:lnSpc>
                <a:spcPct val="101725"/>
              </a:lnSpc>
              <a:spcBef>
                <a:spcPts val="415"/>
              </a:spcBef>
            </a:pPr>
            <a:r>
              <a:rPr sz="1400" spc="0" dirty="0">
                <a:latin typeface="Calibri"/>
                <a:cs typeface="Calibri"/>
              </a:rPr>
              <a:t>and</a:t>
            </a:r>
            <a:r>
              <a:rPr sz="1400" spc="-21" dirty="0">
                <a:latin typeface="Calibri"/>
                <a:cs typeface="Calibri"/>
              </a:rPr>
              <a:t> </a:t>
            </a:r>
            <a:r>
              <a:rPr sz="1400" spc="0" dirty="0">
                <a:latin typeface="Calibri"/>
                <a:cs typeface="Calibri"/>
              </a:rPr>
              <a:t>coo</a:t>
            </a:r>
            <a:r>
              <a:rPr sz="1400" spc="-19" dirty="0">
                <a:latin typeface="Calibri"/>
                <a:cs typeface="Calibri"/>
              </a:rPr>
              <a:t>r</a:t>
            </a:r>
            <a:r>
              <a:rPr sz="1400" spc="0" dirty="0">
                <a:latin typeface="Calibri"/>
                <a:cs typeface="Calibri"/>
              </a:rPr>
              <a:t>din</a:t>
            </a:r>
            <a:r>
              <a:rPr sz="1400" spc="-9" dirty="0">
                <a:latin typeface="Calibri"/>
                <a:cs typeface="Calibri"/>
              </a:rPr>
              <a:t>a</a:t>
            </a:r>
            <a:r>
              <a:rPr sz="1400" spc="4" dirty="0">
                <a:latin typeface="Calibri"/>
                <a:cs typeface="Calibri"/>
              </a:rPr>
              <a:t>t</a:t>
            </a:r>
            <a:r>
              <a:rPr sz="1400" spc="-4" dirty="0">
                <a:latin typeface="Calibri"/>
                <a:cs typeface="Calibri"/>
              </a:rPr>
              <a:t>i</a:t>
            </a:r>
            <a:r>
              <a:rPr sz="1400" spc="4" dirty="0">
                <a:latin typeface="Calibri"/>
                <a:cs typeface="Calibri"/>
              </a:rPr>
              <a:t>o</a:t>
            </a:r>
            <a:r>
              <a:rPr sz="1400" spc="0" dirty="0">
                <a:latin typeface="Calibri"/>
                <a:cs typeface="Calibri"/>
              </a:rPr>
              <a:t>n</a:t>
            </a:r>
            <a:r>
              <a:rPr sz="1400" spc="-49" dirty="0">
                <a:latin typeface="Calibri"/>
                <a:cs typeface="Calibri"/>
              </a:rPr>
              <a:t> </a:t>
            </a:r>
            <a:r>
              <a:rPr sz="1400" spc="-19" dirty="0">
                <a:latin typeface="Calibri"/>
                <a:cs typeface="Calibri"/>
              </a:rPr>
              <a:t>s</a:t>
            </a:r>
            <a:r>
              <a:rPr sz="1400" spc="0" dirty="0">
                <a:latin typeface="Calibri"/>
                <a:cs typeface="Calibri"/>
              </a:rPr>
              <a:t>t</a:t>
            </a:r>
            <a:r>
              <a:rPr sz="1400" spc="-4" dirty="0">
                <a:latin typeface="Calibri"/>
                <a:cs typeface="Calibri"/>
              </a:rPr>
              <a:t>u</a:t>
            </a:r>
            <a:r>
              <a:rPr sz="1400" spc="4" dirty="0">
                <a:latin typeface="Calibri"/>
                <a:cs typeface="Calibri"/>
              </a:rPr>
              <a:t>d</a:t>
            </a:r>
            <a:r>
              <a:rPr sz="1400" spc="0" dirty="0">
                <a:latin typeface="Calibri"/>
                <a:cs typeface="Calibri"/>
              </a:rPr>
              <a:t>y</a:t>
            </a:r>
            <a:r>
              <a:rPr sz="1400" spc="-1" dirty="0">
                <a:latin typeface="Calibri"/>
                <a:cs typeface="Calibri"/>
              </a:rPr>
              <a:t> </a:t>
            </a:r>
            <a:r>
              <a:rPr sz="1400" spc="0" dirty="0">
                <a:latin typeface="Calibri"/>
                <a:cs typeface="Calibri"/>
              </a:rPr>
              <a:t>as</a:t>
            </a:r>
            <a:r>
              <a:rPr sz="1400" spc="-7" dirty="0">
                <a:latin typeface="Calibri"/>
                <a:cs typeface="Calibri"/>
              </a:rPr>
              <a:t> </a:t>
            </a:r>
            <a:r>
              <a:rPr sz="1400" spc="0" dirty="0">
                <a:latin typeface="Calibri"/>
                <a:cs typeface="Calibri"/>
              </a:rPr>
              <a:t>per</a:t>
            </a:r>
            <a:endParaRPr sz="1400" dirty="0">
              <a:latin typeface="Calibri"/>
              <a:cs typeface="Calibri"/>
            </a:endParaRPr>
          </a:p>
          <a:p>
            <a:pPr marL="259841" marR="128949" indent="-168401">
              <a:lnSpc>
                <a:spcPts val="1510"/>
              </a:lnSpc>
              <a:spcBef>
                <a:spcPts val="2355"/>
              </a:spcBef>
            </a:pP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sz="1400" spc="-125" dirty="0">
                <a:latin typeface="Calibri"/>
                <a:cs typeface="Calibri"/>
              </a:rPr>
              <a:t>T</a:t>
            </a:r>
            <a:r>
              <a:rPr sz="1400" spc="0" dirty="0">
                <a:latin typeface="Calibri"/>
                <a:cs typeface="Calibri"/>
              </a:rPr>
              <a:t>o</a:t>
            </a:r>
            <a:r>
              <a:rPr sz="1400" spc="-19" dirty="0">
                <a:latin typeface="Calibri"/>
                <a:cs typeface="Calibri"/>
              </a:rPr>
              <a:t> </a:t>
            </a:r>
            <a:r>
              <a:rPr sz="1400" spc="0" dirty="0">
                <a:latin typeface="Calibri"/>
                <a:cs typeface="Calibri"/>
              </a:rPr>
              <a:t>per</a:t>
            </a:r>
            <a:r>
              <a:rPr sz="1400" spc="-29" dirty="0">
                <a:latin typeface="Calibri"/>
                <a:cs typeface="Calibri"/>
              </a:rPr>
              <a:t>f</a:t>
            </a:r>
            <a:r>
              <a:rPr sz="1400" spc="0" dirty="0">
                <a:latin typeface="Calibri"/>
                <a:cs typeface="Calibri"/>
              </a:rPr>
              <a:t>orm</a:t>
            </a:r>
            <a:r>
              <a:rPr sz="1400" spc="-46" dirty="0">
                <a:latin typeface="Calibri"/>
                <a:cs typeface="Calibri"/>
              </a:rPr>
              <a:t> </a:t>
            </a:r>
            <a:r>
              <a:rPr sz="1400" spc="-29" dirty="0">
                <a:latin typeface="Calibri"/>
                <a:cs typeface="Calibri"/>
              </a:rPr>
              <a:t>P</a:t>
            </a:r>
            <a:r>
              <a:rPr sz="1400" spc="-4" dirty="0">
                <a:latin typeface="Calibri"/>
                <a:cs typeface="Calibri"/>
              </a:rPr>
              <a:t>o</a:t>
            </a:r>
            <a:r>
              <a:rPr sz="1400" spc="-9" dirty="0">
                <a:latin typeface="Calibri"/>
                <a:cs typeface="Calibri"/>
              </a:rPr>
              <a:t>w</a:t>
            </a:r>
            <a:r>
              <a:rPr sz="1400" spc="0" dirty="0">
                <a:latin typeface="Calibri"/>
                <a:cs typeface="Calibri"/>
              </a:rPr>
              <a:t>er</a:t>
            </a:r>
            <a:r>
              <a:rPr sz="1400" spc="-26" dirty="0">
                <a:latin typeface="Calibri"/>
                <a:cs typeface="Calibri"/>
              </a:rPr>
              <a:t> </a:t>
            </a:r>
            <a:r>
              <a:rPr sz="1400" spc="0" dirty="0">
                <a:latin typeface="Calibri"/>
                <a:cs typeface="Calibri"/>
              </a:rPr>
              <a:t>Quali</a:t>
            </a:r>
            <a:r>
              <a:rPr sz="1400" spc="4" dirty="0">
                <a:latin typeface="Calibri"/>
                <a:cs typeface="Calibri"/>
              </a:rPr>
              <a:t>t</a:t>
            </a:r>
            <a:r>
              <a:rPr sz="1400" spc="0" dirty="0">
                <a:latin typeface="Calibri"/>
                <a:cs typeface="Calibri"/>
              </a:rPr>
              <a:t>y </a:t>
            </a:r>
            <a:r>
              <a:rPr sz="1400" spc="-19" dirty="0">
                <a:latin typeface="Calibri"/>
                <a:cs typeface="Calibri"/>
              </a:rPr>
              <a:t>r</a:t>
            </a:r>
            <a:r>
              <a:rPr sz="1400" spc="0" dirty="0">
                <a:latin typeface="Calibri"/>
                <a:cs typeface="Calibri"/>
              </a:rPr>
              <a:t>e</a:t>
            </a:r>
            <a:r>
              <a:rPr sz="1400" spc="-4" dirty="0">
                <a:latin typeface="Calibri"/>
                <a:cs typeface="Calibri"/>
              </a:rPr>
              <a:t>l</a:t>
            </a:r>
            <a:r>
              <a:rPr sz="1400" spc="-9" dirty="0">
                <a:latin typeface="Calibri"/>
                <a:cs typeface="Calibri"/>
              </a:rPr>
              <a:t>a</a:t>
            </a:r>
            <a:r>
              <a:rPr sz="1400" spc="-19" dirty="0">
                <a:latin typeface="Calibri"/>
                <a:cs typeface="Calibri"/>
              </a:rPr>
              <a:t>t</a:t>
            </a:r>
            <a:r>
              <a:rPr sz="1400" spc="4" dirty="0">
                <a:latin typeface="Calibri"/>
                <a:cs typeface="Calibri"/>
              </a:rPr>
              <a:t>e</a:t>
            </a:r>
            <a:r>
              <a:rPr sz="1400" spc="0" dirty="0">
                <a:latin typeface="Calibri"/>
                <a:cs typeface="Calibri"/>
              </a:rPr>
              <a:t>d</a:t>
            </a:r>
            <a:r>
              <a:rPr sz="1400" spc="-10" dirty="0">
                <a:latin typeface="Calibri"/>
                <a:cs typeface="Calibri"/>
              </a:rPr>
              <a:t> </a:t>
            </a:r>
            <a:r>
              <a:rPr sz="1400" spc="-19" dirty="0">
                <a:latin typeface="Calibri"/>
                <a:cs typeface="Calibri"/>
              </a:rPr>
              <a:t>s</a:t>
            </a:r>
            <a:r>
              <a:rPr sz="1400" spc="0" dirty="0">
                <a:latin typeface="Calibri"/>
                <a:cs typeface="Calibri"/>
              </a:rPr>
              <a:t>t</a:t>
            </a:r>
            <a:r>
              <a:rPr sz="1400" spc="-4" dirty="0">
                <a:latin typeface="Calibri"/>
                <a:cs typeface="Calibri"/>
              </a:rPr>
              <a:t>u</a:t>
            </a:r>
            <a:r>
              <a:rPr sz="1400" spc="4" dirty="0">
                <a:latin typeface="Calibri"/>
                <a:cs typeface="Calibri"/>
              </a:rPr>
              <a:t>di</a:t>
            </a:r>
            <a:r>
              <a:rPr sz="1400" spc="0" dirty="0">
                <a:latin typeface="Calibri"/>
                <a:cs typeface="Calibri"/>
              </a:rPr>
              <a:t>es</a:t>
            </a:r>
            <a:r>
              <a:rPr sz="1400" spc="-7" dirty="0">
                <a:latin typeface="Calibri"/>
                <a:cs typeface="Calibri"/>
              </a:rPr>
              <a:t> </a:t>
            </a:r>
            <a:r>
              <a:rPr sz="1400" spc="0" dirty="0">
                <a:latin typeface="Calibri"/>
                <a:cs typeface="Calibri"/>
              </a:rPr>
              <a:t>as</a:t>
            </a:r>
            <a:r>
              <a:rPr sz="1400" spc="-7" dirty="0">
                <a:latin typeface="Calibri"/>
                <a:cs typeface="Calibri"/>
              </a:rPr>
              <a:t> </a:t>
            </a:r>
            <a:r>
              <a:rPr sz="1400" spc="0" dirty="0">
                <a:latin typeface="Calibri"/>
                <a:cs typeface="Calibri"/>
              </a:rPr>
              <a:t>per</a:t>
            </a:r>
            <a:r>
              <a:rPr sz="1400" spc="-14" dirty="0">
                <a:latin typeface="Calibri"/>
                <a:cs typeface="Calibri"/>
              </a:rPr>
              <a:t> </a:t>
            </a:r>
            <a:r>
              <a:rPr sz="1400" spc="0" dirty="0">
                <a:latin typeface="Calibri"/>
                <a:cs typeface="Calibri"/>
              </a:rPr>
              <a:t>clie</a:t>
            </a:r>
            <a:r>
              <a:rPr sz="1400" spc="-14" dirty="0">
                <a:latin typeface="Calibri"/>
                <a:cs typeface="Calibri"/>
              </a:rPr>
              <a:t>n</a:t>
            </a:r>
            <a:r>
              <a:rPr sz="1400" spc="50" dirty="0">
                <a:latin typeface="Calibri"/>
                <a:cs typeface="Calibri"/>
              </a:rPr>
              <a:t>t</a:t>
            </a:r>
            <a:r>
              <a:rPr sz="1400" spc="-84" dirty="0">
                <a:latin typeface="Calibri"/>
                <a:cs typeface="Calibri"/>
              </a:rPr>
              <a:t>’</a:t>
            </a:r>
            <a:r>
              <a:rPr sz="1400" spc="0" dirty="0">
                <a:latin typeface="Calibri"/>
                <a:cs typeface="Calibri"/>
              </a:rPr>
              <a:t>s</a:t>
            </a:r>
            <a:endParaRPr sz="1400" dirty="0">
              <a:latin typeface="Calibri"/>
              <a:cs typeface="Calibri"/>
            </a:endParaRPr>
          </a:p>
        </p:txBody>
      </p:sp>
      <p:sp>
        <p:nvSpPr>
          <p:cNvPr id="217" name="object 8"/>
          <p:cNvSpPr txBox="1"/>
          <p:nvPr/>
        </p:nvSpPr>
        <p:spPr>
          <a:xfrm>
            <a:off x="8763000" y="1729740"/>
            <a:ext cx="381000" cy="979169"/>
          </a:xfrm>
          <a:prstGeom prst="rect">
            <a:avLst/>
          </a:prstGeom>
        </p:spPr>
        <p:txBody>
          <a:bodyPr wrap="square" lIns="0" tIns="0" rIns="0" bIns="0" rtlCol="0">
            <a:noAutofit/>
          </a:bodyPr>
          <a:lstStyle/>
          <a:p>
            <a:pPr marL="25400">
              <a:lnSpc>
                <a:spcPts val="1000"/>
              </a:lnSpc>
            </a:pPr>
            <a:endParaRPr sz="1000"/>
          </a:p>
        </p:txBody>
      </p:sp>
      <p:sp>
        <p:nvSpPr>
          <p:cNvPr id="218" name="object 7"/>
          <p:cNvSpPr txBox="1"/>
          <p:nvPr/>
        </p:nvSpPr>
        <p:spPr>
          <a:xfrm>
            <a:off x="0" y="2785109"/>
            <a:ext cx="3034283" cy="979170"/>
          </a:xfrm>
          <a:prstGeom prst="rect">
            <a:avLst/>
          </a:prstGeom>
        </p:spPr>
        <p:txBody>
          <a:bodyPr wrap="square" lIns="0" tIns="0" rIns="0" bIns="0" rtlCol="0">
            <a:noAutofit/>
          </a:bodyPr>
          <a:lstStyle/>
          <a:p>
            <a:pPr marL="640841">
              <a:lnSpc>
                <a:spcPct val="101725"/>
              </a:lnSpc>
              <a:spcBef>
                <a:spcPts val="5"/>
              </a:spcBef>
            </a:pPr>
            <a:r>
              <a:rPr sz="1400" spc="-4" dirty="0">
                <a:latin typeface="Calibri"/>
                <a:cs typeface="Calibri"/>
              </a:rPr>
              <a:t>ne</a:t>
            </a:r>
            <a:r>
              <a:rPr sz="1400" spc="0" dirty="0">
                <a:latin typeface="Calibri"/>
                <a:cs typeface="Calibri"/>
              </a:rPr>
              <a:t>w</a:t>
            </a:r>
            <a:r>
              <a:rPr sz="1400" spc="-24" dirty="0">
                <a:latin typeface="Calibri"/>
                <a:cs typeface="Calibri"/>
              </a:rPr>
              <a:t> </a:t>
            </a:r>
            <a:r>
              <a:rPr sz="1400" spc="0" dirty="0">
                <a:latin typeface="Calibri"/>
                <a:cs typeface="Calibri"/>
              </a:rPr>
              <a:t>equipm</a:t>
            </a:r>
            <a:r>
              <a:rPr sz="1400" spc="4" dirty="0">
                <a:latin typeface="Calibri"/>
                <a:cs typeface="Calibri"/>
              </a:rPr>
              <a:t>e</a:t>
            </a:r>
            <a:r>
              <a:rPr sz="1400" spc="-9" dirty="0">
                <a:latin typeface="Calibri"/>
                <a:cs typeface="Calibri"/>
              </a:rPr>
              <a:t>n</a:t>
            </a:r>
            <a:r>
              <a:rPr sz="1400" spc="0" dirty="0">
                <a:latin typeface="Calibri"/>
                <a:cs typeface="Calibri"/>
              </a:rPr>
              <a:t>t</a:t>
            </a:r>
            <a:r>
              <a:rPr sz="1400" spc="-37" dirty="0">
                <a:latin typeface="Calibri"/>
                <a:cs typeface="Calibri"/>
              </a:rPr>
              <a:t> </a:t>
            </a:r>
            <a:r>
              <a:rPr sz="1400" spc="0" dirty="0">
                <a:latin typeface="Calibri"/>
                <a:cs typeface="Calibri"/>
              </a:rPr>
              <a:t>or</a:t>
            </a:r>
            <a:r>
              <a:rPr sz="1400" spc="-17" dirty="0">
                <a:latin typeface="Calibri"/>
                <a:cs typeface="Calibri"/>
              </a:rPr>
              <a:t> </a:t>
            </a:r>
            <a:r>
              <a:rPr sz="1400" spc="0" dirty="0">
                <a:latin typeface="Calibri"/>
                <a:cs typeface="Calibri"/>
              </a:rPr>
              <a:t>function</a:t>
            </a:r>
            <a:r>
              <a:rPr sz="1400" spc="4" dirty="0">
                <a:latin typeface="Calibri"/>
                <a:cs typeface="Calibri"/>
              </a:rPr>
              <a:t>a</a:t>
            </a:r>
            <a:r>
              <a:rPr sz="1400" spc="9" dirty="0">
                <a:latin typeface="Calibri"/>
                <a:cs typeface="Calibri"/>
              </a:rPr>
              <a:t>l</a:t>
            </a:r>
            <a:r>
              <a:rPr sz="1400" spc="0" dirty="0">
                <a:latin typeface="Calibri"/>
                <a:cs typeface="Calibri"/>
              </a:rPr>
              <a:t>i</a:t>
            </a:r>
            <a:r>
              <a:rPr sz="1400" spc="4" dirty="0">
                <a:latin typeface="Calibri"/>
                <a:cs typeface="Calibri"/>
              </a:rPr>
              <a:t>t</a:t>
            </a:r>
            <a:r>
              <a:rPr sz="1400" spc="0" dirty="0">
                <a:latin typeface="Calibri"/>
                <a:cs typeface="Calibri"/>
              </a:rPr>
              <a:t>y</a:t>
            </a:r>
            <a:endParaRPr sz="1400" dirty="0">
              <a:latin typeface="Calibri"/>
              <a:cs typeface="Calibri"/>
            </a:endParaRPr>
          </a:p>
          <a:p>
            <a:pPr marL="640824" marR="163684" indent="-168384">
              <a:lnSpc>
                <a:spcPts val="1680"/>
              </a:lnSpc>
              <a:spcBef>
                <a:spcPts val="884"/>
              </a:spcBef>
            </a:pP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sz="1400" spc="0" dirty="0">
                <a:latin typeface="Calibri"/>
                <a:cs typeface="Calibri"/>
              </a:rPr>
              <a:t>Se</a:t>
            </a:r>
            <a:r>
              <a:rPr sz="1400" spc="9" dirty="0">
                <a:latin typeface="Calibri"/>
                <a:cs typeface="Calibri"/>
              </a:rPr>
              <a:t>r</a:t>
            </a:r>
            <a:r>
              <a:rPr sz="1400" spc="0" dirty="0">
                <a:latin typeface="Calibri"/>
                <a:cs typeface="Calibri"/>
              </a:rPr>
              <a:t>vices</a:t>
            </a:r>
            <a:r>
              <a:rPr sz="1400" spc="-34" dirty="0">
                <a:latin typeface="Calibri"/>
                <a:cs typeface="Calibri"/>
              </a:rPr>
              <a:t> </a:t>
            </a:r>
            <a:r>
              <a:rPr sz="1400" spc="-9" dirty="0">
                <a:latin typeface="Calibri"/>
                <a:cs typeface="Calibri"/>
              </a:rPr>
              <a:t>t</a:t>
            </a:r>
            <a:r>
              <a:rPr sz="1400" spc="0" dirty="0">
                <a:latin typeface="Calibri"/>
                <a:cs typeface="Calibri"/>
              </a:rPr>
              <a:t>o </a:t>
            </a:r>
            <a:r>
              <a:rPr sz="1400" spc="-4" dirty="0">
                <a:latin typeface="Calibri"/>
                <a:cs typeface="Calibri"/>
              </a:rPr>
              <a:t>e</a:t>
            </a:r>
            <a:r>
              <a:rPr sz="1400" spc="-9" dirty="0">
                <a:latin typeface="Calibri"/>
                <a:cs typeface="Calibri"/>
              </a:rPr>
              <a:t>v</a:t>
            </a:r>
            <a:r>
              <a:rPr sz="1400" spc="-4" dirty="0">
                <a:latin typeface="Calibri"/>
                <a:cs typeface="Calibri"/>
              </a:rPr>
              <a:t>ol</a:t>
            </a:r>
            <a:r>
              <a:rPr sz="1400" spc="-14" dirty="0">
                <a:latin typeface="Calibri"/>
                <a:cs typeface="Calibri"/>
              </a:rPr>
              <a:t>v</a:t>
            </a:r>
            <a:r>
              <a:rPr sz="1400" spc="0" dirty="0">
                <a:latin typeface="Calibri"/>
                <a:cs typeface="Calibri"/>
              </a:rPr>
              <a:t>e</a:t>
            </a:r>
            <a:r>
              <a:rPr sz="1400" spc="-17" dirty="0">
                <a:latin typeface="Calibri"/>
                <a:cs typeface="Calibri"/>
              </a:rPr>
              <a:t> </a:t>
            </a:r>
            <a:r>
              <a:rPr sz="1400" spc="0" dirty="0">
                <a:latin typeface="Calibri"/>
                <a:cs typeface="Calibri"/>
              </a:rPr>
              <a:t>or</a:t>
            </a:r>
            <a:r>
              <a:rPr sz="1400" spc="-12" dirty="0">
                <a:latin typeface="Calibri"/>
                <a:cs typeface="Calibri"/>
              </a:rPr>
              <a:t> </a:t>
            </a:r>
            <a:r>
              <a:rPr sz="1400" spc="0" dirty="0">
                <a:latin typeface="Calibri"/>
                <a:cs typeface="Calibri"/>
              </a:rPr>
              <a:t>upg</a:t>
            </a:r>
            <a:r>
              <a:rPr sz="1400" spc="-29" dirty="0">
                <a:latin typeface="Calibri"/>
                <a:cs typeface="Calibri"/>
              </a:rPr>
              <a:t>r</a:t>
            </a:r>
            <a:r>
              <a:rPr sz="1400" spc="0" dirty="0">
                <a:latin typeface="Calibri"/>
                <a:cs typeface="Calibri"/>
              </a:rPr>
              <a:t>ade P</a:t>
            </a:r>
            <a:r>
              <a:rPr sz="1400" spc="-25" dirty="0">
                <a:latin typeface="Calibri"/>
                <a:cs typeface="Calibri"/>
              </a:rPr>
              <a:t>r</a:t>
            </a:r>
            <a:r>
              <a:rPr sz="1400" spc="0" dirty="0">
                <a:latin typeface="Calibri"/>
                <a:cs typeface="Calibri"/>
              </a:rPr>
              <a:t>o</a:t>
            </a:r>
            <a:r>
              <a:rPr sz="1400" spc="-19" dirty="0">
                <a:latin typeface="Calibri"/>
                <a:cs typeface="Calibri"/>
              </a:rPr>
              <a:t>t</a:t>
            </a:r>
            <a:r>
              <a:rPr sz="1400" spc="0" dirty="0">
                <a:latin typeface="Calibri"/>
                <a:cs typeface="Calibri"/>
              </a:rPr>
              <a:t>ecti</a:t>
            </a:r>
            <a:r>
              <a:rPr sz="1400" spc="4" dirty="0">
                <a:latin typeface="Calibri"/>
                <a:cs typeface="Calibri"/>
              </a:rPr>
              <a:t>o</a:t>
            </a:r>
            <a:r>
              <a:rPr sz="1400" spc="-4" dirty="0">
                <a:latin typeface="Calibri"/>
                <a:cs typeface="Calibri"/>
              </a:rPr>
              <a:t>n</a:t>
            </a:r>
            <a:r>
              <a:rPr sz="1400" spc="0" dirty="0">
                <a:latin typeface="Calibri"/>
                <a:cs typeface="Calibri"/>
              </a:rPr>
              <a:t>s</a:t>
            </a:r>
            <a:r>
              <a:rPr sz="1400" spc="-4" dirty="0">
                <a:latin typeface="Calibri"/>
                <a:cs typeface="Calibri"/>
              </a:rPr>
              <a:t> </a:t>
            </a:r>
            <a:r>
              <a:rPr sz="1400" spc="-9" dirty="0">
                <a:latin typeface="Calibri"/>
                <a:cs typeface="Calibri"/>
              </a:rPr>
              <a:t>t</a:t>
            </a:r>
            <a:r>
              <a:rPr sz="1400" spc="0" dirty="0">
                <a:latin typeface="Calibri"/>
                <a:cs typeface="Calibri"/>
              </a:rPr>
              <a:t>o </a:t>
            </a:r>
            <a:r>
              <a:rPr sz="1400" spc="-4" dirty="0">
                <a:latin typeface="Calibri"/>
                <a:cs typeface="Calibri"/>
              </a:rPr>
              <a:t>n</a:t>
            </a:r>
            <a:r>
              <a:rPr sz="1400" spc="-25" dirty="0">
                <a:latin typeface="Calibri"/>
                <a:cs typeface="Calibri"/>
              </a:rPr>
              <a:t>e</a:t>
            </a:r>
            <a:r>
              <a:rPr sz="1400" spc="4" dirty="0">
                <a:latin typeface="Calibri"/>
                <a:cs typeface="Calibri"/>
              </a:rPr>
              <a:t>x</a:t>
            </a:r>
            <a:r>
              <a:rPr sz="1400" spc="0" dirty="0">
                <a:latin typeface="Calibri"/>
                <a:cs typeface="Calibri"/>
              </a:rPr>
              <a:t>t </a:t>
            </a:r>
            <a:r>
              <a:rPr sz="1400" spc="-9" dirty="0">
                <a:latin typeface="Calibri"/>
                <a:cs typeface="Calibri"/>
              </a:rPr>
              <a:t>g</a:t>
            </a:r>
            <a:r>
              <a:rPr sz="1400" spc="0" dirty="0">
                <a:latin typeface="Calibri"/>
                <a:cs typeface="Calibri"/>
              </a:rPr>
              <a:t>e</a:t>
            </a:r>
            <a:r>
              <a:rPr sz="1400" spc="-4" dirty="0">
                <a:latin typeface="Calibri"/>
                <a:cs typeface="Calibri"/>
              </a:rPr>
              <a:t>n</a:t>
            </a:r>
            <a:r>
              <a:rPr sz="1400" spc="0" dirty="0">
                <a:latin typeface="Calibri"/>
                <a:cs typeface="Calibri"/>
              </a:rPr>
              <a:t>e</a:t>
            </a:r>
            <a:r>
              <a:rPr sz="1400" spc="-29" dirty="0">
                <a:latin typeface="Calibri"/>
                <a:cs typeface="Calibri"/>
              </a:rPr>
              <a:t>r</a:t>
            </a:r>
            <a:r>
              <a:rPr sz="1400" spc="-4" dirty="0">
                <a:latin typeface="Calibri"/>
                <a:cs typeface="Calibri"/>
              </a:rPr>
              <a:t>a</a:t>
            </a:r>
            <a:r>
              <a:rPr sz="1400" spc="4" dirty="0">
                <a:latin typeface="Calibri"/>
                <a:cs typeface="Calibri"/>
              </a:rPr>
              <a:t>t</a:t>
            </a:r>
            <a:r>
              <a:rPr sz="1400" spc="-4" dirty="0">
                <a:latin typeface="Calibri"/>
                <a:cs typeface="Calibri"/>
              </a:rPr>
              <a:t>i</a:t>
            </a:r>
            <a:r>
              <a:rPr sz="1400" spc="4" dirty="0">
                <a:latin typeface="Calibri"/>
                <a:cs typeface="Calibri"/>
              </a:rPr>
              <a:t>o</a:t>
            </a:r>
            <a:r>
              <a:rPr sz="1400" spc="0" dirty="0">
                <a:latin typeface="Calibri"/>
                <a:cs typeface="Calibri"/>
              </a:rPr>
              <a:t>n of</a:t>
            </a:r>
            <a:r>
              <a:rPr sz="1400" spc="-21" dirty="0">
                <a:latin typeface="Calibri"/>
                <a:cs typeface="Calibri"/>
              </a:rPr>
              <a:t> </a:t>
            </a:r>
            <a:r>
              <a:rPr sz="1400" spc="0" dirty="0">
                <a:latin typeface="Calibri"/>
                <a:cs typeface="Calibri"/>
              </a:rPr>
              <a:t>P</a:t>
            </a:r>
            <a:r>
              <a:rPr sz="1400" spc="-25" dirty="0">
                <a:latin typeface="Calibri"/>
                <a:cs typeface="Calibri"/>
              </a:rPr>
              <a:t>r</a:t>
            </a:r>
            <a:r>
              <a:rPr sz="1400" spc="0" dirty="0">
                <a:latin typeface="Calibri"/>
                <a:cs typeface="Calibri"/>
              </a:rPr>
              <a:t>o</a:t>
            </a:r>
            <a:r>
              <a:rPr sz="1400" spc="-19" dirty="0">
                <a:latin typeface="Calibri"/>
                <a:cs typeface="Calibri"/>
              </a:rPr>
              <a:t>t</a:t>
            </a:r>
            <a:r>
              <a:rPr sz="1400" spc="0" dirty="0">
                <a:latin typeface="Calibri"/>
                <a:cs typeface="Calibri"/>
              </a:rPr>
              <a:t>ec</a:t>
            </a:r>
            <a:r>
              <a:rPr sz="1400" spc="4" dirty="0">
                <a:latin typeface="Calibri"/>
                <a:cs typeface="Calibri"/>
              </a:rPr>
              <a:t>t</a:t>
            </a:r>
            <a:r>
              <a:rPr sz="1400" spc="-4" dirty="0">
                <a:latin typeface="Calibri"/>
                <a:cs typeface="Calibri"/>
              </a:rPr>
              <a:t>i</a:t>
            </a:r>
            <a:r>
              <a:rPr sz="1400" spc="4" dirty="0">
                <a:latin typeface="Calibri"/>
                <a:cs typeface="Calibri"/>
              </a:rPr>
              <a:t>o</a:t>
            </a:r>
            <a:r>
              <a:rPr sz="1400" spc="-4" dirty="0">
                <a:latin typeface="Calibri"/>
                <a:cs typeface="Calibri"/>
              </a:rPr>
              <a:t>n</a:t>
            </a:r>
            <a:r>
              <a:rPr sz="1400" spc="0" dirty="0">
                <a:latin typeface="Calibri"/>
                <a:cs typeface="Calibri"/>
              </a:rPr>
              <a:t>s</a:t>
            </a:r>
            <a:endParaRPr sz="1400" dirty="0">
              <a:latin typeface="Calibri"/>
              <a:cs typeface="Calibri"/>
            </a:endParaRPr>
          </a:p>
        </p:txBody>
      </p:sp>
      <p:sp>
        <p:nvSpPr>
          <p:cNvPr id="219" name="object 6"/>
          <p:cNvSpPr txBox="1"/>
          <p:nvPr/>
        </p:nvSpPr>
        <p:spPr>
          <a:xfrm>
            <a:off x="3034283" y="2708909"/>
            <a:ext cx="6109716" cy="979170"/>
          </a:xfrm>
          <a:prstGeom prst="rect">
            <a:avLst/>
          </a:prstGeom>
        </p:spPr>
        <p:txBody>
          <a:bodyPr wrap="square" lIns="0" tIns="0" rIns="0" bIns="0" rtlCol="0">
            <a:noAutofit/>
          </a:bodyPr>
          <a:lstStyle/>
          <a:p>
            <a:pPr marL="562356">
              <a:lnSpc>
                <a:spcPts val="2220"/>
              </a:lnSpc>
              <a:spcBef>
                <a:spcPts val="111"/>
              </a:spcBef>
            </a:pPr>
            <a:r>
              <a:rPr sz="1425" spc="0" baseline="-3161" dirty="0">
                <a:solidFill>
                  <a:srgbClr val="1F487C"/>
                </a:solidFill>
                <a:latin typeface="Wingdings"/>
                <a:cs typeface="Wingdings"/>
              </a:rPr>
              <a:t></a:t>
            </a:r>
            <a:r>
              <a:rPr sz="1425" spc="0" baseline="-3051" dirty="0">
                <a:solidFill>
                  <a:srgbClr val="1F487C"/>
                </a:solidFill>
                <a:latin typeface="Times New Roman"/>
                <a:cs typeface="Times New Roman"/>
              </a:rPr>
              <a:t>  </a:t>
            </a:r>
            <a:r>
              <a:rPr sz="1425" spc="180" baseline="-3051" dirty="0">
                <a:solidFill>
                  <a:srgbClr val="1F487C"/>
                </a:solidFill>
                <a:latin typeface="Times New Roman"/>
                <a:cs typeface="Times New Roman"/>
              </a:rPr>
              <a:t> </a:t>
            </a:r>
            <a:r>
              <a:rPr sz="2100" spc="0" baseline="-1950" dirty="0">
                <a:latin typeface="Calibri"/>
                <a:cs typeface="Calibri"/>
              </a:rPr>
              <a:t>Se</a:t>
            </a:r>
            <a:r>
              <a:rPr sz="2100" spc="9" baseline="-1950" dirty="0">
                <a:latin typeface="Calibri"/>
                <a:cs typeface="Calibri"/>
              </a:rPr>
              <a:t>r</a:t>
            </a:r>
            <a:r>
              <a:rPr sz="2100" spc="0" baseline="-1950" dirty="0">
                <a:latin typeface="Calibri"/>
                <a:cs typeface="Calibri"/>
              </a:rPr>
              <a:t>vice</a:t>
            </a:r>
            <a:r>
              <a:rPr sz="2100" spc="-18" baseline="-1950" dirty="0">
                <a:latin typeface="Calibri"/>
                <a:cs typeface="Calibri"/>
              </a:rPr>
              <a:t> </a:t>
            </a:r>
            <a:r>
              <a:rPr sz="2100" spc="0" baseline="-1950" dirty="0">
                <a:latin typeface="Calibri"/>
                <a:cs typeface="Calibri"/>
              </a:rPr>
              <a:t>ag</a:t>
            </a:r>
            <a:r>
              <a:rPr sz="2100" spc="-19" baseline="-1950" dirty="0">
                <a:latin typeface="Calibri"/>
                <a:cs typeface="Calibri"/>
              </a:rPr>
              <a:t>r</a:t>
            </a:r>
            <a:r>
              <a:rPr sz="2100" spc="0" baseline="-1950" dirty="0">
                <a:latin typeface="Calibri"/>
                <a:cs typeface="Calibri"/>
              </a:rPr>
              <a:t>eeme</a:t>
            </a:r>
            <a:r>
              <a:rPr sz="2100" spc="-4" baseline="-1950" dirty="0">
                <a:latin typeface="Calibri"/>
                <a:cs typeface="Calibri"/>
              </a:rPr>
              <a:t>n</a:t>
            </a:r>
            <a:r>
              <a:rPr sz="2100" spc="0" baseline="-1950" dirty="0">
                <a:latin typeface="Calibri"/>
                <a:cs typeface="Calibri"/>
              </a:rPr>
              <a:t>ts                               </a:t>
            </a:r>
            <a:r>
              <a:rPr sz="2100" spc="268" baseline="-1950" dirty="0">
                <a:latin typeface="Calibri"/>
                <a:cs typeface="Calibri"/>
              </a:rPr>
              <a:t> </a:t>
            </a:r>
            <a:r>
              <a:rPr lang="en-US" sz="2100" spc="-19" baseline="33158" dirty="0">
                <a:latin typeface="Calibri"/>
                <a:cs typeface="Calibri"/>
              </a:rPr>
              <a:t> r</a:t>
            </a:r>
            <a:r>
              <a:rPr sz="2100" spc="0" baseline="33158" dirty="0">
                <a:latin typeface="Calibri"/>
                <a:cs typeface="Calibri"/>
              </a:rPr>
              <a:t>e</a:t>
            </a:r>
            <a:r>
              <a:rPr sz="2100" spc="-4" baseline="33158" dirty="0">
                <a:latin typeface="Calibri"/>
                <a:cs typeface="Calibri"/>
              </a:rPr>
              <a:t>qui</a:t>
            </a:r>
            <a:r>
              <a:rPr sz="2100" spc="-19" baseline="33158" dirty="0">
                <a:latin typeface="Calibri"/>
                <a:cs typeface="Calibri"/>
              </a:rPr>
              <a:t>r</a:t>
            </a:r>
            <a:r>
              <a:rPr sz="2100" spc="0" baseline="33158" dirty="0">
                <a:latin typeface="Calibri"/>
                <a:cs typeface="Calibri"/>
              </a:rPr>
              <a:t>e</a:t>
            </a:r>
            <a:r>
              <a:rPr sz="2100" spc="-4" baseline="33158" dirty="0">
                <a:latin typeface="Calibri"/>
                <a:cs typeface="Calibri"/>
              </a:rPr>
              <a:t>ment</a:t>
            </a:r>
            <a:endParaRPr lang="en-US" sz="2100" spc="-4" baseline="33158" dirty="0">
              <a:latin typeface="Calibri"/>
              <a:cs typeface="Calibri"/>
            </a:endParaRPr>
          </a:p>
          <a:p>
            <a:pPr marL="848106" indent="-285750">
              <a:lnSpc>
                <a:spcPts val="2220"/>
              </a:lnSpc>
              <a:spcBef>
                <a:spcPts val="111"/>
              </a:spcBef>
              <a:buFont typeface="Wingdings" panose="05000000000000000000" pitchFamily="2" charset="2"/>
              <a:buChar char="§"/>
            </a:pPr>
            <a:r>
              <a:rPr lang="en-US" sz="1400" dirty="0">
                <a:latin typeface="Calibri"/>
                <a:cs typeface="Calibri"/>
              </a:rPr>
              <a:t>Partial Discharge </a:t>
            </a:r>
          </a:p>
          <a:p>
            <a:pPr marL="848106" indent="-285750">
              <a:lnSpc>
                <a:spcPts val="2220"/>
              </a:lnSpc>
              <a:spcBef>
                <a:spcPts val="111"/>
              </a:spcBef>
              <a:buFont typeface="Wingdings" panose="05000000000000000000" pitchFamily="2" charset="2"/>
              <a:buChar char="§"/>
            </a:pPr>
            <a:r>
              <a:rPr lang="en-US" sz="1400" dirty="0">
                <a:latin typeface="Calibri"/>
                <a:cs typeface="Calibri"/>
              </a:rPr>
              <a:t>Condition Monitoring</a:t>
            </a:r>
            <a:endParaRPr sz="1400" dirty="0">
              <a:latin typeface="Calibri"/>
              <a:cs typeface="Calibri"/>
            </a:endParaRPr>
          </a:p>
        </p:txBody>
      </p:sp>
      <p:sp>
        <p:nvSpPr>
          <p:cNvPr id="221" name="object 4"/>
          <p:cNvSpPr txBox="1"/>
          <p:nvPr/>
        </p:nvSpPr>
        <p:spPr>
          <a:xfrm>
            <a:off x="0" y="4743450"/>
            <a:ext cx="3048000" cy="979169"/>
          </a:xfrm>
          <a:prstGeom prst="rect">
            <a:avLst/>
          </a:prstGeom>
        </p:spPr>
        <p:txBody>
          <a:bodyPr wrap="square" lIns="0" tIns="0" rIns="0" bIns="0" rtlCol="0">
            <a:noAutofit/>
          </a:bodyPr>
          <a:lstStyle/>
          <a:p>
            <a:pPr>
              <a:lnSpc>
                <a:spcPts val="1000"/>
              </a:lnSpc>
              <a:spcBef>
                <a:spcPts val="54"/>
              </a:spcBef>
            </a:pPr>
            <a:endParaRPr sz="1000" dirty="0"/>
          </a:p>
          <a:p>
            <a:pPr marL="655302" marR="289017" indent="-168384">
              <a:lnSpc>
                <a:spcPts val="1510"/>
              </a:lnSpc>
              <a:spcBef>
                <a:spcPts val="75"/>
              </a:spcBef>
            </a:pP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sz="1400" spc="-125" dirty="0">
                <a:latin typeface="Calibri"/>
                <a:cs typeface="Calibri"/>
              </a:rPr>
              <a:t>T</a:t>
            </a:r>
            <a:r>
              <a:rPr sz="1400" spc="0" dirty="0">
                <a:latin typeface="Calibri"/>
                <a:cs typeface="Calibri"/>
              </a:rPr>
              <a:t>e</a:t>
            </a:r>
            <a:r>
              <a:rPr sz="1400" spc="-19" dirty="0">
                <a:latin typeface="Calibri"/>
                <a:cs typeface="Calibri"/>
              </a:rPr>
              <a:t>s</a:t>
            </a:r>
            <a:r>
              <a:rPr sz="1400" spc="0" dirty="0">
                <a:latin typeface="Calibri"/>
                <a:cs typeface="Calibri"/>
              </a:rPr>
              <a:t>t</a:t>
            </a:r>
            <a:r>
              <a:rPr sz="1400" spc="4" dirty="0">
                <a:latin typeface="Calibri"/>
                <a:cs typeface="Calibri"/>
              </a:rPr>
              <a:t>i</a:t>
            </a:r>
            <a:r>
              <a:rPr sz="1400" spc="-4" dirty="0">
                <a:latin typeface="Calibri"/>
                <a:cs typeface="Calibri"/>
              </a:rPr>
              <a:t>n</a:t>
            </a:r>
            <a:r>
              <a:rPr sz="1400" spc="0" dirty="0">
                <a:latin typeface="Calibri"/>
                <a:cs typeface="Calibri"/>
              </a:rPr>
              <a:t>g</a:t>
            </a:r>
            <a:r>
              <a:rPr sz="1400" spc="-1" dirty="0">
                <a:latin typeface="Calibri"/>
                <a:cs typeface="Calibri"/>
              </a:rPr>
              <a:t> </a:t>
            </a:r>
            <a:r>
              <a:rPr sz="1400" spc="0" dirty="0">
                <a:latin typeface="Calibri"/>
                <a:cs typeface="Calibri"/>
              </a:rPr>
              <a:t>of</a:t>
            </a:r>
            <a:r>
              <a:rPr sz="1400" spc="-16" dirty="0">
                <a:latin typeface="Calibri"/>
                <a:cs typeface="Calibri"/>
              </a:rPr>
              <a:t> </a:t>
            </a:r>
            <a:r>
              <a:rPr sz="1400" spc="-14" dirty="0">
                <a:latin typeface="Calibri"/>
                <a:cs typeface="Calibri"/>
              </a:rPr>
              <a:t>E</a:t>
            </a:r>
            <a:r>
              <a:rPr sz="1400" spc="0" dirty="0">
                <a:latin typeface="Calibri"/>
                <a:cs typeface="Calibri"/>
              </a:rPr>
              <a:t>quipm</a:t>
            </a:r>
            <a:r>
              <a:rPr sz="1400" spc="4" dirty="0">
                <a:latin typeface="Calibri"/>
                <a:cs typeface="Calibri"/>
              </a:rPr>
              <a:t>e</a:t>
            </a:r>
            <a:r>
              <a:rPr sz="1400" spc="-9" dirty="0">
                <a:latin typeface="Calibri"/>
                <a:cs typeface="Calibri"/>
              </a:rPr>
              <a:t>n</a:t>
            </a:r>
            <a:r>
              <a:rPr sz="1400" spc="4" dirty="0">
                <a:latin typeface="Calibri"/>
                <a:cs typeface="Calibri"/>
              </a:rPr>
              <a:t>t</a:t>
            </a:r>
            <a:r>
              <a:rPr sz="1400" spc="0" dirty="0">
                <a:latin typeface="Calibri"/>
                <a:cs typeface="Calibri"/>
              </a:rPr>
              <a:t>s</a:t>
            </a:r>
            <a:r>
              <a:rPr sz="1400" spc="-43" dirty="0">
                <a:latin typeface="Calibri"/>
                <a:cs typeface="Calibri"/>
              </a:rPr>
              <a:t> </a:t>
            </a:r>
            <a:r>
              <a:rPr sz="1400" spc="0" dirty="0">
                <a:latin typeface="Calibri"/>
                <a:cs typeface="Calibri"/>
              </a:rPr>
              <a:t>as</a:t>
            </a:r>
            <a:r>
              <a:rPr sz="1400" spc="-12" dirty="0">
                <a:latin typeface="Calibri"/>
                <a:cs typeface="Calibri"/>
              </a:rPr>
              <a:t> </a:t>
            </a:r>
            <a:r>
              <a:rPr sz="1400" spc="0" dirty="0">
                <a:latin typeface="Calibri"/>
                <a:cs typeface="Calibri"/>
              </a:rPr>
              <a:t>per utility/</a:t>
            </a:r>
            <a:r>
              <a:rPr sz="1400" spc="19" dirty="0">
                <a:latin typeface="Calibri"/>
                <a:cs typeface="Calibri"/>
              </a:rPr>
              <a:t> </a:t>
            </a:r>
            <a:r>
              <a:rPr sz="1400" spc="0" dirty="0">
                <a:latin typeface="Calibri"/>
                <a:cs typeface="Calibri"/>
              </a:rPr>
              <a:t>clie</a:t>
            </a:r>
            <a:r>
              <a:rPr sz="1400" spc="-14" dirty="0">
                <a:latin typeface="Calibri"/>
                <a:cs typeface="Calibri"/>
              </a:rPr>
              <a:t>n</a:t>
            </a:r>
            <a:r>
              <a:rPr sz="1400" spc="0" dirty="0">
                <a:latin typeface="Calibri"/>
                <a:cs typeface="Calibri"/>
              </a:rPr>
              <a:t>t</a:t>
            </a:r>
            <a:r>
              <a:rPr sz="1400" spc="19" dirty="0">
                <a:latin typeface="Calibri"/>
                <a:cs typeface="Calibri"/>
              </a:rPr>
              <a:t> </a:t>
            </a:r>
            <a:r>
              <a:rPr sz="1400" spc="-19" dirty="0">
                <a:latin typeface="Calibri"/>
                <a:cs typeface="Calibri"/>
              </a:rPr>
              <a:t>r</a:t>
            </a:r>
            <a:r>
              <a:rPr sz="1400" spc="0" dirty="0">
                <a:latin typeface="Calibri"/>
                <a:cs typeface="Calibri"/>
              </a:rPr>
              <a:t>e</a:t>
            </a:r>
            <a:r>
              <a:rPr sz="1400" spc="-4" dirty="0">
                <a:latin typeface="Calibri"/>
                <a:cs typeface="Calibri"/>
              </a:rPr>
              <a:t>qui</a:t>
            </a:r>
            <a:r>
              <a:rPr sz="1400" spc="-19" dirty="0">
                <a:latin typeface="Calibri"/>
                <a:cs typeface="Calibri"/>
              </a:rPr>
              <a:t>r</a:t>
            </a:r>
            <a:r>
              <a:rPr sz="1400" spc="0" dirty="0">
                <a:latin typeface="Calibri"/>
                <a:cs typeface="Calibri"/>
              </a:rPr>
              <a:t>em</a:t>
            </a:r>
            <a:r>
              <a:rPr sz="1400" spc="4" dirty="0">
                <a:latin typeface="Calibri"/>
                <a:cs typeface="Calibri"/>
              </a:rPr>
              <a:t>e</a:t>
            </a:r>
            <a:r>
              <a:rPr sz="1400" spc="-9" dirty="0">
                <a:latin typeface="Calibri"/>
                <a:cs typeface="Calibri"/>
              </a:rPr>
              <a:t>n</a:t>
            </a:r>
            <a:r>
              <a:rPr sz="1400" spc="0" dirty="0">
                <a:latin typeface="Calibri"/>
                <a:cs typeface="Calibri"/>
              </a:rPr>
              <a:t>t</a:t>
            </a:r>
            <a:endParaRPr sz="1400" dirty="0">
              <a:latin typeface="Calibri"/>
              <a:cs typeface="Calibri"/>
            </a:endParaRPr>
          </a:p>
          <a:p>
            <a:pPr marL="655320" marR="102806" indent="-168401">
              <a:lnSpc>
                <a:spcPts val="1510"/>
              </a:lnSpc>
              <a:spcBef>
                <a:spcPts val="842"/>
              </a:spcBef>
            </a:pPr>
            <a:r>
              <a:rPr sz="950" spc="0" dirty="0">
                <a:solidFill>
                  <a:srgbClr val="1F487C"/>
                </a:solidFill>
                <a:latin typeface="Wingdings"/>
                <a:cs typeface="Wingdings"/>
              </a:rPr>
              <a:t></a:t>
            </a:r>
            <a:r>
              <a:rPr sz="950" spc="0" dirty="0">
                <a:solidFill>
                  <a:srgbClr val="1F487C"/>
                </a:solidFill>
                <a:latin typeface="Times New Roman"/>
                <a:cs typeface="Times New Roman"/>
              </a:rPr>
              <a:t>  </a:t>
            </a:r>
            <a:r>
              <a:rPr sz="950" spc="180" dirty="0">
                <a:solidFill>
                  <a:srgbClr val="1F487C"/>
                </a:solidFill>
                <a:latin typeface="Times New Roman"/>
                <a:cs typeface="Times New Roman"/>
              </a:rPr>
              <a:t> </a:t>
            </a:r>
            <a:r>
              <a:rPr lang="en-US" sz="1400" spc="-19" dirty="0">
                <a:solidFill>
                  <a:srgbClr val="1F487C"/>
                </a:solidFill>
                <a:latin typeface="Calibri"/>
                <a:cs typeface="Calibri"/>
              </a:rPr>
              <a:t>S</a:t>
            </a:r>
            <a:r>
              <a:rPr sz="1400" spc="-19" dirty="0">
                <a:latin typeface="Calibri"/>
                <a:cs typeface="Calibri"/>
              </a:rPr>
              <a:t>t</a:t>
            </a:r>
            <a:r>
              <a:rPr sz="1400" spc="0" dirty="0">
                <a:latin typeface="Calibri"/>
                <a:cs typeface="Calibri"/>
              </a:rPr>
              <a:t>art‐</a:t>
            </a:r>
            <a:r>
              <a:rPr sz="1400" spc="4" dirty="0">
                <a:latin typeface="Calibri"/>
                <a:cs typeface="Calibri"/>
              </a:rPr>
              <a:t>u</a:t>
            </a:r>
            <a:r>
              <a:rPr sz="1400" spc="0" dirty="0">
                <a:latin typeface="Calibri"/>
                <a:cs typeface="Calibri"/>
              </a:rPr>
              <a:t>p</a:t>
            </a:r>
            <a:r>
              <a:rPr sz="1400" spc="-20" dirty="0">
                <a:latin typeface="Calibri"/>
                <a:cs typeface="Calibri"/>
              </a:rPr>
              <a:t> </a:t>
            </a:r>
            <a:r>
              <a:rPr sz="1400" spc="0" dirty="0">
                <a:latin typeface="Calibri"/>
                <a:cs typeface="Calibri"/>
              </a:rPr>
              <a:t>and</a:t>
            </a:r>
            <a:r>
              <a:rPr sz="1400" spc="-11" dirty="0">
                <a:latin typeface="Calibri"/>
                <a:cs typeface="Calibri"/>
              </a:rPr>
              <a:t> </a:t>
            </a:r>
            <a:r>
              <a:rPr sz="1400" spc="-9" dirty="0">
                <a:latin typeface="Calibri"/>
                <a:cs typeface="Calibri"/>
              </a:rPr>
              <a:t>c</a:t>
            </a:r>
            <a:r>
              <a:rPr sz="1400" spc="0" dirty="0">
                <a:latin typeface="Calibri"/>
                <a:cs typeface="Calibri"/>
              </a:rPr>
              <a:t>ommissioning se</a:t>
            </a:r>
            <a:r>
              <a:rPr sz="1400" spc="9" dirty="0">
                <a:latin typeface="Calibri"/>
                <a:cs typeface="Calibri"/>
              </a:rPr>
              <a:t>r</a:t>
            </a:r>
            <a:r>
              <a:rPr sz="1400" spc="0" dirty="0">
                <a:latin typeface="Calibri"/>
                <a:cs typeface="Calibri"/>
              </a:rPr>
              <a:t>vices</a:t>
            </a:r>
            <a:r>
              <a:rPr sz="1400" spc="-23" dirty="0">
                <a:latin typeface="Calibri"/>
                <a:cs typeface="Calibri"/>
              </a:rPr>
              <a:t> </a:t>
            </a:r>
            <a:r>
              <a:rPr sz="1400" spc="0" dirty="0">
                <a:latin typeface="Calibri"/>
                <a:cs typeface="Calibri"/>
              </a:rPr>
              <a:t>of</a:t>
            </a:r>
            <a:r>
              <a:rPr sz="1400" spc="-21" dirty="0">
                <a:latin typeface="Calibri"/>
                <a:cs typeface="Calibri"/>
              </a:rPr>
              <a:t> </a:t>
            </a:r>
            <a:r>
              <a:rPr sz="1400" spc="-4" dirty="0">
                <a:latin typeface="Calibri"/>
                <a:cs typeface="Calibri"/>
              </a:rPr>
              <a:t>ne</a:t>
            </a:r>
            <a:r>
              <a:rPr sz="1400" spc="0" dirty="0">
                <a:latin typeface="Calibri"/>
                <a:cs typeface="Calibri"/>
              </a:rPr>
              <a:t>w</a:t>
            </a:r>
            <a:r>
              <a:rPr sz="1400" spc="-14" dirty="0">
                <a:latin typeface="Calibri"/>
                <a:cs typeface="Calibri"/>
              </a:rPr>
              <a:t> </a:t>
            </a:r>
            <a:r>
              <a:rPr sz="1400" spc="0" dirty="0">
                <a:latin typeface="Calibri"/>
                <a:cs typeface="Calibri"/>
              </a:rPr>
              <a:t>eq</a:t>
            </a:r>
            <a:r>
              <a:rPr sz="1400" spc="-4" dirty="0">
                <a:latin typeface="Calibri"/>
                <a:cs typeface="Calibri"/>
              </a:rPr>
              <a:t>ui</a:t>
            </a:r>
            <a:r>
              <a:rPr sz="1400" spc="0" dirty="0">
                <a:latin typeface="Calibri"/>
                <a:cs typeface="Calibri"/>
              </a:rPr>
              <a:t>pm</a:t>
            </a:r>
            <a:r>
              <a:rPr sz="1400" spc="4" dirty="0">
                <a:latin typeface="Calibri"/>
                <a:cs typeface="Calibri"/>
              </a:rPr>
              <a:t>e</a:t>
            </a:r>
            <a:r>
              <a:rPr sz="1400" spc="-9" dirty="0">
                <a:latin typeface="Calibri"/>
                <a:cs typeface="Calibri"/>
              </a:rPr>
              <a:t>n</a:t>
            </a:r>
            <a:r>
              <a:rPr sz="1400" spc="0" dirty="0">
                <a:latin typeface="Calibri"/>
                <a:cs typeface="Calibri"/>
              </a:rPr>
              <a:t>t</a:t>
            </a:r>
            <a:r>
              <a:rPr sz="1400" spc="-37" dirty="0">
                <a:latin typeface="Calibri"/>
                <a:cs typeface="Calibri"/>
              </a:rPr>
              <a:t> </a:t>
            </a:r>
            <a:r>
              <a:rPr sz="1400" spc="0" dirty="0">
                <a:latin typeface="Calibri"/>
                <a:cs typeface="Calibri"/>
              </a:rPr>
              <a:t>and</a:t>
            </a:r>
            <a:r>
              <a:rPr lang="en-US" sz="1400" spc="0" dirty="0">
                <a:latin typeface="Calibri"/>
                <a:cs typeface="Calibri"/>
              </a:rPr>
              <a:t> Services </a:t>
            </a:r>
            <a:endParaRPr sz="1400" dirty="0">
              <a:latin typeface="Calibri"/>
              <a:cs typeface="Calibri"/>
            </a:endParaRPr>
          </a:p>
        </p:txBody>
      </p:sp>
      <p:sp>
        <p:nvSpPr>
          <p:cNvPr id="224" name="Text Box 19"/>
          <p:cNvSpPr txBox="1">
            <a:spLocks noChangeArrowheads="1"/>
          </p:cNvSpPr>
          <p:nvPr/>
        </p:nvSpPr>
        <p:spPr bwMode="auto">
          <a:xfrm>
            <a:off x="381000" y="4032505"/>
            <a:ext cx="2673858" cy="387096"/>
          </a:xfrm>
          <a:prstGeom prst="rect">
            <a:avLst/>
          </a:prstGeom>
          <a:solidFill>
            <a:schemeClr val="tx2">
              <a:lumMod val="60000"/>
              <a:lumOff val="40000"/>
            </a:schemeClr>
          </a:solidFill>
          <a:ln w="9525" algn="ctr">
            <a:noFill/>
            <a:miter lim="800000"/>
            <a:headEnd/>
            <a:tailEnd/>
          </a:ln>
        </p:spPr>
        <p:txBody>
          <a:bodyPr wrap="none"/>
          <a:lstStyle/>
          <a:p>
            <a:pPr algn="ctr">
              <a:lnSpc>
                <a:spcPct val="80000"/>
              </a:lnSpc>
            </a:pPr>
            <a:r>
              <a:rPr lang="en-US" sz="1400" b="0" i="1" dirty="0">
                <a:solidFill>
                  <a:schemeClr val="bg1"/>
                </a:solidFill>
                <a:latin typeface="Arial Black" pitchFamily="34" charset="0"/>
                <a:cs typeface="Arial" charset="0"/>
              </a:rPr>
              <a:t>Install, Test &amp; Commission </a:t>
            </a:r>
          </a:p>
        </p:txBody>
      </p:sp>
      <p:sp>
        <p:nvSpPr>
          <p:cNvPr id="227" name="Text Box 19"/>
          <p:cNvSpPr txBox="1">
            <a:spLocks noChangeArrowheads="1"/>
          </p:cNvSpPr>
          <p:nvPr/>
        </p:nvSpPr>
        <p:spPr bwMode="auto">
          <a:xfrm>
            <a:off x="3487380" y="817625"/>
            <a:ext cx="2145323" cy="637032"/>
          </a:xfrm>
          <a:prstGeom prst="rect">
            <a:avLst/>
          </a:prstGeom>
          <a:solidFill>
            <a:schemeClr val="tx2">
              <a:lumMod val="60000"/>
              <a:lumOff val="40000"/>
            </a:schemeClr>
          </a:solidFill>
          <a:ln w="9525" algn="ctr">
            <a:noFill/>
            <a:miter lim="800000"/>
            <a:headEnd/>
            <a:tailEnd/>
          </a:ln>
        </p:spPr>
        <p:txBody>
          <a:bodyPr wrap="none"/>
          <a:lstStyle/>
          <a:p>
            <a:pPr algn="ctr">
              <a:lnSpc>
                <a:spcPct val="80000"/>
              </a:lnSpc>
            </a:pPr>
            <a:endParaRPr lang="en-US" sz="1400" b="0" i="1" dirty="0">
              <a:solidFill>
                <a:schemeClr val="bg1"/>
              </a:solidFill>
              <a:latin typeface="Arial Black" pitchFamily="34" charset="0"/>
              <a:cs typeface="Arial" charset="0"/>
            </a:endParaRPr>
          </a:p>
          <a:p>
            <a:pPr algn="ctr">
              <a:lnSpc>
                <a:spcPct val="80000"/>
              </a:lnSpc>
            </a:pPr>
            <a:r>
              <a:rPr lang="en-US" sz="1400" b="0" i="1" dirty="0">
                <a:solidFill>
                  <a:schemeClr val="bg1"/>
                </a:solidFill>
                <a:latin typeface="Arial Black" pitchFamily="34" charset="0"/>
                <a:cs typeface="Arial" charset="0"/>
              </a:rPr>
              <a:t>Maintenance</a:t>
            </a:r>
          </a:p>
        </p:txBody>
      </p:sp>
      <p:sp>
        <p:nvSpPr>
          <p:cNvPr id="228" name="Text Box 19"/>
          <p:cNvSpPr txBox="1">
            <a:spLocks noChangeArrowheads="1"/>
          </p:cNvSpPr>
          <p:nvPr/>
        </p:nvSpPr>
        <p:spPr bwMode="auto">
          <a:xfrm>
            <a:off x="388621" y="810768"/>
            <a:ext cx="2659379" cy="637032"/>
          </a:xfrm>
          <a:prstGeom prst="rect">
            <a:avLst/>
          </a:prstGeom>
          <a:solidFill>
            <a:schemeClr val="tx2">
              <a:lumMod val="60000"/>
              <a:lumOff val="40000"/>
            </a:schemeClr>
          </a:solidFill>
          <a:ln w="9525" algn="ctr">
            <a:noFill/>
            <a:miter lim="800000"/>
            <a:headEnd/>
            <a:tailEnd/>
          </a:ln>
        </p:spPr>
        <p:txBody>
          <a:bodyPr wrap="none"/>
          <a:lstStyle/>
          <a:p>
            <a:pPr algn="ctr">
              <a:lnSpc>
                <a:spcPct val="80000"/>
              </a:lnSpc>
            </a:pPr>
            <a:r>
              <a:rPr lang="en-US" sz="1400" i="1" dirty="0">
                <a:solidFill>
                  <a:schemeClr val="bg1"/>
                </a:solidFill>
                <a:latin typeface="Arial Black" pitchFamily="34" charset="0"/>
                <a:cs typeface="Arial" charset="0"/>
              </a:rPr>
              <a:t>Replacement, Extension &amp; </a:t>
            </a:r>
          </a:p>
          <a:p>
            <a:pPr algn="ctr">
              <a:lnSpc>
                <a:spcPct val="80000"/>
              </a:lnSpc>
            </a:pPr>
            <a:r>
              <a:rPr lang="en-US" sz="1400" i="1" dirty="0">
                <a:solidFill>
                  <a:schemeClr val="bg1"/>
                </a:solidFill>
                <a:latin typeface="Arial Black" pitchFamily="34" charset="0"/>
                <a:cs typeface="Arial" charset="0"/>
              </a:rPr>
              <a:t>retrofit</a:t>
            </a:r>
            <a:endParaRPr lang="en-US" sz="1400" b="0" i="1" dirty="0">
              <a:solidFill>
                <a:schemeClr val="bg1"/>
              </a:solidFill>
              <a:latin typeface="Arial Black" pitchFamily="34" charset="0"/>
              <a:cs typeface="Arial" charset="0"/>
            </a:endParaRPr>
          </a:p>
        </p:txBody>
      </p:sp>
      <p:sp>
        <p:nvSpPr>
          <p:cNvPr id="229" name="Text Box 19"/>
          <p:cNvSpPr txBox="1">
            <a:spLocks noChangeArrowheads="1"/>
          </p:cNvSpPr>
          <p:nvPr/>
        </p:nvSpPr>
        <p:spPr bwMode="auto">
          <a:xfrm>
            <a:off x="6242304" y="838199"/>
            <a:ext cx="2511468" cy="698753"/>
          </a:xfrm>
          <a:prstGeom prst="rect">
            <a:avLst/>
          </a:prstGeom>
          <a:solidFill>
            <a:schemeClr val="tx2">
              <a:lumMod val="60000"/>
              <a:lumOff val="40000"/>
            </a:schemeClr>
          </a:solidFill>
          <a:ln w="9525" algn="ctr">
            <a:noFill/>
            <a:miter lim="800000"/>
            <a:headEnd/>
            <a:tailEnd/>
          </a:ln>
        </p:spPr>
        <p:txBody>
          <a:bodyPr wrap="none"/>
          <a:lstStyle/>
          <a:p>
            <a:pPr algn="ctr">
              <a:lnSpc>
                <a:spcPct val="80000"/>
              </a:lnSpc>
            </a:pPr>
            <a:r>
              <a:rPr lang="en-US" sz="1400" b="0" i="1" dirty="0">
                <a:solidFill>
                  <a:schemeClr val="bg1"/>
                </a:solidFill>
                <a:latin typeface="Arial Black" pitchFamily="34" charset="0"/>
                <a:cs typeface="Arial" charset="0"/>
              </a:rPr>
              <a:t>Relay Setting, </a:t>
            </a:r>
            <a:r>
              <a:rPr lang="en-US" sz="1400" b="0" i="1" dirty="0" err="1">
                <a:solidFill>
                  <a:schemeClr val="bg1"/>
                </a:solidFill>
                <a:latin typeface="Arial Black" pitchFamily="34" charset="0"/>
                <a:cs typeface="Arial" charset="0"/>
              </a:rPr>
              <a:t>Cordination</a:t>
            </a:r>
            <a:r>
              <a:rPr lang="en-US" sz="1400" b="0" i="1" dirty="0">
                <a:solidFill>
                  <a:schemeClr val="bg1"/>
                </a:solidFill>
                <a:latin typeface="Arial Black" pitchFamily="34" charset="0"/>
                <a:cs typeface="Arial" charset="0"/>
              </a:rPr>
              <a:t> </a:t>
            </a:r>
          </a:p>
          <a:p>
            <a:pPr algn="ctr">
              <a:lnSpc>
                <a:spcPct val="80000"/>
              </a:lnSpc>
            </a:pPr>
            <a:r>
              <a:rPr lang="en-US" sz="1400" b="0" i="1" dirty="0">
                <a:solidFill>
                  <a:schemeClr val="bg1"/>
                </a:solidFill>
                <a:latin typeface="Arial Black" pitchFamily="34" charset="0"/>
                <a:cs typeface="Arial" charset="0"/>
              </a:rPr>
              <a:t>Study &amp; </a:t>
            </a:r>
          </a:p>
          <a:p>
            <a:pPr algn="ctr">
              <a:lnSpc>
                <a:spcPct val="80000"/>
              </a:lnSpc>
            </a:pPr>
            <a:r>
              <a:rPr lang="en-US" sz="1400" b="0" i="1" dirty="0">
                <a:solidFill>
                  <a:schemeClr val="bg1"/>
                </a:solidFill>
                <a:latin typeface="Arial Black" pitchFamily="34" charset="0"/>
                <a:cs typeface="Arial" charset="0"/>
              </a:rPr>
              <a:t>Other Technical Study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9655" y="3816094"/>
            <a:ext cx="3301127" cy="2398154"/>
          </a:xfrm>
          <a:prstGeom prst="rect">
            <a:avLst/>
          </a:prstGeom>
        </p:spPr>
      </p:pic>
      <p:pic>
        <p:nvPicPr>
          <p:cNvPr id="5" name="Picture 4" descr="A close up of a computer&#10;&#10;Description automatically generated">
            <a:extLst>
              <a:ext uri="{FF2B5EF4-FFF2-40B4-BE49-F238E27FC236}">
                <a16:creationId xmlns:a16="http://schemas.microsoft.com/office/drawing/2014/main" id="{EF750F3D-4DB8-4840-A7EB-1A425BDE9B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833" t="4346" r="15000" b="4346"/>
          <a:stretch/>
        </p:blipFill>
        <p:spPr>
          <a:xfrm flipH="1">
            <a:off x="3271039" y="4134354"/>
            <a:ext cx="2137956" cy="1883040"/>
          </a:xfrm>
          <a:prstGeom prst="rect">
            <a:avLst/>
          </a:prstGeom>
        </p:spPr>
      </p:pic>
      <p:pic>
        <p:nvPicPr>
          <p:cNvPr id="2" name="Picture 1" descr="A logo for a company&#10;&#10;Description automatically generated">
            <a:extLst>
              <a:ext uri="{FF2B5EF4-FFF2-40B4-BE49-F238E27FC236}">
                <a16:creationId xmlns:a16="http://schemas.microsoft.com/office/drawing/2014/main" id="{C0142EB0-BD3B-15B0-8C18-AB25AF7DE9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Tree>
    <p:extLst>
      <p:ext uri="{BB962C8B-B14F-4D97-AF65-F5344CB8AC3E}">
        <p14:creationId xmlns:p14="http://schemas.microsoft.com/office/powerpoint/2010/main" val="2757459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63"/>
          <p:cNvSpPr/>
          <p:nvPr/>
        </p:nvSpPr>
        <p:spPr>
          <a:xfrm>
            <a:off x="381000" y="838200"/>
            <a:ext cx="2653283" cy="609600"/>
          </a:xfrm>
          <a:custGeom>
            <a:avLst/>
            <a:gdLst/>
            <a:ahLst/>
            <a:cxnLst/>
            <a:rect l="l" t="t" r="r" b="b"/>
            <a:pathLst>
              <a:path w="2653283" h="609600">
                <a:moveTo>
                  <a:pt x="2653283" y="0"/>
                </a:moveTo>
                <a:lnTo>
                  <a:pt x="0" y="0"/>
                </a:lnTo>
                <a:lnTo>
                  <a:pt x="2653283" y="0"/>
                </a:lnTo>
                <a:close/>
              </a:path>
            </a:pathLst>
          </a:custGeom>
          <a:solidFill>
            <a:srgbClr val="4A7159"/>
          </a:solidFill>
        </p:spPr>
        <p:txBody>
          <a:bodyPr wrap="square" lIns="0" tIns="0" rIns="0" bIns="0" rtlCol="0">
            <a:noAutofit/>
          </a:bodyPr>
          <a:lstStyle/>
          <a:p>
            <a:endParaRPr/>
          </a:p>
        </p:txBody>
      </p:sp>
      <p:sp>
        <p:nvSpPr>
          <p:cNvPr id="45" name="object 73"/>
          <p:cNvSpPr/>
          <p:nvPr/>
        </p:nvSpPr>
        <p:spPr>
          <a:xfrm>
            <a:off x="374904" y="1530857"/>
            <a:ext cx="2652521" cy="2286000"/>
          </a:xfrm>
          <a:custGeom>
            <a:avLst/>
            <a:gdLst/>
            <a:ahLst/>
            <a:cxnLst/>
            <a:rect l="l" t="t" r="r" b="b"/>
            <a:pathLst>
              <a:path w="2652521" h="2286000">
                <a:moveTo>
                  <a:pt x="6095" y="0"/>
                </a:moveTo>
                <a:lnTo>
                  <a:pt x="5362" y="275082"/>
                </a:lnTo>
                <a:lnTo>
                  <a:pt x="6095" y="275082"/>
                </a:lnTo>
                <a:lnTo>
                  <a:pt x="6095" y="0"/>
                </a:lnTo>
                <a:close/>
              </a:path>
            </a:pathLst>
          </a:custGeom>
          <a:solidFill>
            <a:srgbClr val="000000"/>
          </a:solidFill>
        </p:spPr>
        <p:txBody>
          <a:bodyPr wrap="square" lIns="0" tIns="0" rIns="0" bIns="0" rtlCol="0">
            <a:noAutofit/>
          </a:bodyPr>
          <a:lstStyle/>
          <a:p>
            <a:endParaRPr/>
          </a:p>
        </p:txBody>
      </p:sp>
      <p:sp>
        <p:nvSpPr>
          <p:cNvPr id="151" name="object 179"/>
          <p:cNvSpPr/>
          <p:nvPr/>
        </p:nvSpPr>
        <p:spPr>
          <a:xfrm>
            <a:off x="0" y="4743450"/>
            <a:ext cx="395478" cy="979170"/>
          </a:xfrm>
          <a:custGeom>
            <a:avLst/>
            <a:gdLst/>
            <a:ahLst/>
            <a:cxnLst/>
            <a:rect l="l" t="t" r="r" b="b"/>
            <a:pathLst>
              <a:path w="395478" h="979170">
                <a:moveTo>
                  <a:pt x="395478" y="979170"/>
                </a:moveTo>
                <a:lnTo>
                  <a:pt x="395478" y="0"/>
                </a:lnTo>
                <a:lnTo>
                  <a:pt x="0" y="0"/>
                </a:lnTo>
                <a:lnTo>
                  <a:pt x="0" y="979170"/>
                </a:lnTo>
                <a:lnTo>
                  <a:pt x="395478" y="979170"/>
                </a:lnTo>
                <a:close/>
              </a:path>
            </a:pathLst>
          </a:custGeom>
          <a:solidFill>
            <a:srgbClr val="FEFFFE"/>
          </a:solidFill>
        </p:spPr>
        <p:txBody>
          <a:bodyPr wrap="square" lIns="0" tIns="0" rIns="0" bIns="0" rtlCol="0">
            <a:noAutofit/>
          </a:bodyPr>
          <a:lstStyle/>
          <a:p>
            <a:endParaRPr/>
          </a:p>
        </p:txBody>
      </p:sp>
      <p:sp>
        <p:nvSpPr>
          <p:cNvPr id="198" name="object 27"/>
          <p:cNvSpPr txBox="1"/>
          <p:nvPr/>
        </p:nvSpPr>
        <p:spPr>
          <a:xfrm>
            <a:off x="374904" y="232911"/>
            <a:ext cx="8340768" cy="621030"/>
          </a:xfrm>
          <a:prstGeom prst="rect">
            <a:avLst/>
          </a:prstGeom>
        </p:spPr>
        <p:txBody>
          <a:bodyPr wrap="square" lIns="0" tIns="0" rIns="0" bIns="0" rtlCol="0">
            <a:noAutofit/>
          </a:bodyPr>
          <a:lstStyle/>
          <a:p>
            <a:pPr marL="12700">
              <a:lnSpc>
                <a:spcPts val="3360"/>
              </a:lnSpc>
              <a:spcBef>
                <a:spcPts val="168"/>
              </a:spcBef>
            </a:pPr>
            <a:r>
              <a:rPr lang="en-US" sz="4400" b="1" i="1" u="sng" baseline="3413" dirty="0">
                <a:latin typeface="Calibri"/>
                <a:cs typeface="Calibri"/>
              </a:rPr>
              <a:t>Diverse Transformer Services</a:t>
            </a:r>
            <a:endParaRPr sz="4400" b="1" i="1" u="sng" dirty="0">
              <a:latin typeface="Calibri"/>
              <a:cs typeface="Calibri"/>
            </a:endParaRPr>
          </a:p>
        </p:txBody>
      </p:sp>
      <p:sp>
        <p:nvSpPr>
          <p:cNvPr id="211" name="object 14"/>
          <p:cNvSpPr txBox="1"/>
          <p:nvPr/>
        </p:nvSpPr>
        <p:spPr>
          <a:xfrm>
            <a:off x="8763000" y="750569"/>
            <a:ext cx="381000" cy="621030"/>
          </a:xfrm>
          <a:prstGeom prst="rect">
            <a:avLst/>
          </a:prstGeom>
        </p:spPr>
        <p:txBody>
          <a:bodyPr wrap="square" lIns="0" tIns="0" rIns="0" bIns="0" rtlCol="0">
            <a:noAutofit/>
          </a:bodyPr>
          <a:lstStyle/>
          <a:p>
            <a:pPr marL="25400">
              <a:lnSpc>
                <a:spcPts val="1000"/>
              </a:lnSpc>
            </a:pPr>
            <a:endParaRPr sz="1000"/>
          </a:p>
        </p:txBody>
      </p:sp>
      <p:pic>
        <p:nvPicPr>
          <p:cNvPr id="236" name="Picture 235" descr="A picture containing man, engine&#10;&#10;Description automatically generated">
            <a:extLst>
              <a:ext uri="{FF2B5EF4-FFF2-40B4-BE49-F238E27FC236}">
                <a16:creationId xmlns:a16="http://schemas.microsoft.com/office/drawing/2014/main" id="{E774F93A-2974-484C-8137-A05EAE8BDD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23799"/>
            <a:ext cx="9144000" cy="3681132"/>
          </a:xfrm>
          <a:prstGeom prst="rect">
            <a:avLst/>
          </a:prstGeom>
        </p:spPr>
      </p:pic>
      <p:sp>
        <p:nvSpPr>
          <p:cNvPr id="212" name="object 13"/>
          <p:cNvSpPr txBox="1"/>
          <p:nvPr/>
        </p:nvSpPr>
        <p:spPr>
          <a:xfrm>
            <a:off x="-76200" y="750569"/>
            <a:ext cx="5029200" cy="1957934"/>
          </a:xfrm>
          <a:prstGeom prst="rect">
            <a:avLst/>
          </a:prstGeom>
        </p:spPr>
        <p:txBody>
          <a:bodyPr wrap="square" lIns="0" tIns="0" rIns="0" bIns="0" rtlCol="0">
            <a:noAutofit/>
          </a:bodyPr>
          <a:lstStyle/>
          <a:p>
            <a:pPr marL="772668" marR="289017" indent="-285750">
              <a:buFont typeface="Arial" panose="020B0604020202020204" pitchFamily="34" charset="0"/>
              <a:buChar char="•"/>
            </a:pPr>
            <a:r>
              <a:rPr lang="en-US" sz="2000" spc="-19" dirty="0">
                <a:latin typeface="+mj-lt"/>
                <a:cs typeface="Calibri"/>
              </a:rPr>
              <a:t>Erection, Testing &amp; Commissioning</a:t>
            </a:r>
          </a:p>
          <a:p>
            <a:pPr marL="772668" marR="289017" indent="-285750">
              <a:buFont typeface="Arial" panose="020B0604020202020204" pitchFamily="34" charset="0"/>
              <a:buChar char="•"/>
            </a:pPr>
            <a:r>
              <a:rPr lang="en-US" sz="2000" spc="-19" dirty="0">
                <a:latin typeface="+mj-lt"/>
                <a:cs typeface="Calibri"/>
              </a:rPr>
              <a:t>Service agreements / AMC</a:t>
            </a:r>
          </a:p>
          <a:p>
            <a:pPr marL="772668" marR="289017" indent="-285750">
              <a:buFont typeface="Arial" panose="020B0604020202020204" pitchFamily="34" charset="0"/>
              <a:buChar char="•"/>
            </a:pPr>
            <a:r>
              <a:rPr lang="en-US" sz="2000" spc="-19" dirty="0">
                <a:latin typeface="+mj-lt"/>
                <a:cs typeface="Calibri"/>
              </a:rPr>
              <a:t>Testing as per utility/ client requirement</a:t>
            </a:r>
          </a:p>
          <a:p>
            <a:pPr marL="772668" marR="289017" indent="-285750">
              <a:buFont typeface="Arial" panose="020B0604020202020204" pitchFamily="34" charset="0"/>
              <a:buChar char="•"/>
            </a:pPr>
            <a:r>
              <a:rPr lang="en-US" sz="2000" spc="-19" dirty="0">
                <a:latin typeface="+mj-lt"/>
                <a:cs typeface="Calibri"/>
              </a:rPr>
              <a:t>St</a:t>
            </a:r>
            <a:r>
              <a:rPr lang="en-US" sz="2000" dirty="0">
                <a:latin typeface="+mj-lt"/>
                <a:cs typeface="Calibri"/>
              </a:rPr>
              <a:t>art‐</a:t>
            </a:r>
            <a:r>
              <a:rPr lang="en-US" sz="2000" spc="4" dirty="0">
                <a:latin typeface="+mj-lt"/>
                <a:cs typeface="Calibri"/>
              </a:rPr>
              <a:t>u</a:t>
            </a:r>
            <a:r>
              <a:rPr lang="en-US" sz="2000" dirty="0">
                <a:latin typeface="+mj-lt"/>
                <a:cs typeface="Calibri"/>
              </a:rPr>
              <a:t>p</a:t>
            </a:r>
            <a:r>
              <a:rPr lang="en-US" sz="2000" spc="-20" dirty="0">
                <a:latin typeface="+mj-lt"/>
                <a:cs typeface="Calibri"/>
              </a:rPr>
              <a:t> </a:t>
            </a:r>
            <a:r>
              <a:rPr lang="en-US" sz="2000" dirty="0">
                <a:latin typeface="+mj-lt"/>
                <a:cs typeface="Calibri"/>
              </a:rPr>
              <a:t>and</a:t>
            </a:r>
            <a:r>
              <a:rPr lang="en-US" sz="2000" spc="-11" dirty="0">
                <a:latin typeface="+mj-lt"/>
                <a:cs typeface="Calibri"/>
              </a:rPr>
              <a:t> </a:t>
            </a:r>
            <a:r>
              <a:rPr lang="en-US" sz="2000" spc="-9" dirty="0">
                <a:latin typeface="+mj-lt"/>
                <a:cs typeface="Calibri"/>
              </a:rPr>
              <a:t>c</a:t>
            </a:r>
            <a:r>
              <a:rPr lang="en-US" sz="2000" dirty="0">
                <a:latin typeface="+mj-lt"/>
                <a:cs typeface="Calibri"/>
              </a:rPr>
              <a:t>ommissioning se</a:t>
            </a:r>
            <a:r>
              <a:rPr lang="en-US" sz="2000" spc="9" dirty="0">
                <a:latin typeface="+mj-lt"/>
                <a:cs typeface="Calibri"/>
              </a:rPr>
              <a:t>r</a:t>
            </a:r>
            <a:r>
              <a:rPr lang="en-US" sz="2000" dirty="0">
                <a:latin typeface="+mj-lt"/>
                <a:cs typeface="Calibri"/>
              </a:rPr>
              <a:t>vices</a:t>
            </a:r>
            <a:r>
              <a:rPr lang="en-US" sz="2000" spc="-23" dirty="0">
                <a:latin typeface="+mj-lt"/>
                <a:cs typeface="Calibri"/>
              </a:rPr>
              <a:t> </a:t>
            </a:r>
            <a:r>
              <a:rPr lang="en-US" sz="2000" dirty="0">
                <a:latin typeface="+mj-lt"/>
                <a:cs typeface="Calibri"/>
              </a:rPr>
              <a:t>of</a:t>
            </a:r>
            <a:r>
              <a:rPr lang="en-US" sz="2000" spc="-21" dirty="0">
                <a:latin typeface="+mj-lt"/>
                <a:cs typeface="Calibri"/>
              </a:rPr>
              <a:t> </a:t>
            </a:r>
            <a:r>
              <a:rPr lang="en-US" sz="2000" spc="-4" dirty="0">
                <a:latin typeface="+mj-lt"/>
                <a:cs typeface="Calibri"/>
              </a:rPr>
              <a:t>ne</a:t>
            </a:r>
            <a:r>
              <a:rPr lang="en-US" sz="2000" dirty="0">
                <a:latin typeface="+mj-lt"/>
                <a:cs typeface="Calibri"/>
              </a:rPr>
              <a:t>w</a:t>
            </a:r>
            <a:r>
              <a:rPr lang="en-US" sz="2000" spc="-14" dirty="0">
                <a:latin typeface="+mj-lt"/>
                <a:cs typeface="Calibri"/>
              </a:rPr>
              <a:t> </a:t>
            </a:r>
            <a:r>
              <a:rPr lang="en-US" sz="2000" dirty="0">
                <a:latin typeface="+mj-lt"/>
                <a:cs typeface="Calibri"/>
              </a:rPr>
              <a:t>eq</a:t>
            </a:r>
            <a:r>
              <a:rPr lang="en-US" sz="2000" spc="-4" dirty="0">
                <a:latin typeface="+mj-lt"/>
                <a:cs typeface="Calibri"/>
              </a:rPr>
              <a:t>ui</a:t>
            </a:r>
            <a:r>
              <a:rPr lang="en-US" sz="2000" dirty="0">
                <a:latin typeface="+mj-lt"/>
                <a:cs typeface="Calibri"/>
              </a:rPr>
              <a:t>pm</a:t>
            </a:r>
            <a:r>
              <a:rPr lang="en-US" sz="2000" spc="4" dirty="0">
                <a:latin typeface="+mj-lt"/>
                <a:cs typeface="Calibri"/>
              </a:rPr>
              <a:t>e</a:t>
            </a:r>
            <a:r>
              <a:rPr lang="en-US" sz="2000" spc="-9" dirty="0">
                <a:latin typeface="+mj-lt"/>
                <a:cs typeface="Calibri"/>
              </a:rPr>
              <a:t>n</a:t>
            </a:r>
            <a:r>
              <a:rPr lang="en-US" sz="2000" dirty="0">
                <a:latin typeface="+mj-lt"/>
                <a:cs typeface="Calibri"/>
              </a:rPr>
              <a:t>t</a:t>
            </a:r>
            <a:r>
              <a:rPr lang="en-US" sz="2000" spc="-37" dirty="0">
                <a:latin typeface="+mj-lt"/>
                <a:cs typeface="Calibri"/>
              </a:rPr>
              <a:t> </a:t>
            </a:r>
            <a:r>
              <a:rPr lang="en-US" sz="2000" dirty="0">
                <a:latin typeface="+mj-lt"/>
                <a:cs typeface="Calibri"/>
              </a:rPr>
              <a:t>and Services </a:t>
            </a:r>
          </a:p>
          <a:p>
            <a:pPr marL="758190" indent="-285750">
              <a:lnSpc>
                <a:spcPts val="1675"/>
              </a:lnSpc>
              <a:spcBef>
                <a:spcPts val="83"/>
              </a:spcBef>
              <a:buFont typeface="Wingdings" panose="05000000000000000000" pitchFamily="2" charset="2"/>
              <a:buChar char="§"/>
            </a:pPr>
            <a:endParaRPr sz="2000" dirty="0">
              <a:latin typeface="Calibri"/>
              <a:cs typeface="Calibri"/>
            </a:endParaRPr>
          </a:p>
        </p:txBody>
      </p:sp>
      <p:sp>
        <p:nvSpPr>
          <p:cNvPr id="164" name="object 13">
            <a:extLst>
              <a:ext uri="{FF2B5EF4-FFF2-40B4-BE49-F238E27FC236}">
                <a16:creationId xmlns:a16="http://schemas.microsoft.com/office/drawing/2014/main" id="{586CE255-33A1-4218-818B-D41AAE5AABD6}"/>
              </a:ext>
            </a:extLst>
          </p:cNvPr>
          <p:cNvSpPr txBox="1"/>
          <p:nvPr/>
        </p:nvSpPr>
        <p:spPr>
          <a:xfrm>
            <a:off x="4782600" y="799277"/>
            <a:ext cx="4581458" cy="1695304"/>
          </a:xfrm>
          <a:prstGeom prst="rect">
            <a:avLst/>
          </a:prstGeom>
        </p:spPr>
        <p:txBody>
          <a:bodyPr wrap="square" lIns="0" tIns="0" rIns="0" bIns="0" rtlCol="0">
            <a:noAutofit/>
          </a:bodyPr>
          <a:lstStyle/>
          <a:p>
            <a:pPr marL="772668" marR="289017" indent="-285750">
              <a:buFont typeface="Arial" panose="020B0604020202020204" pitchFamily="34" charset="0"/>
              <a:buChar char="•"/>
            </a:pPr>
            <a:r>
              <a:rPr lang="en-US" sz="2000" dirty="0">
                <a:latin typeface="+mj-lt"/>
                <a:cs typeface="Calibri"/>
              </a:rPr>
              <a:t>Transformer Diagnostics &amp; Oil filtration</a:t>
            </a:r>
          </a:p>
          <a:p>
            <a:pPr marL="772668" marR="289017" indent="-285750">
              <a:buFont typeface="Arial" panose="020B0604020202020204" pitchFamily="34" charset="0"/>
              <a:buChar char="•"/>
            </a:pPr>
            <a:r>
              <a:rPr lang="en-US" sz="2000" dirty="0">
                <a:latin typeface="+mj-lt"/>
                <a:cs typeface="Calibri"/>
              </a:rPr>
              <a:t>Condition Monitoring &amp; Partial Discharge</a:t>
            </a:r>
          </a:p>
          <a:p>
            <a:pPr marL="772668" marR="289017" indent="-285750">
              <a:buFont typeface="Arial" panose="020B0604020202020204" pitchFamily="34" charset="0"/>
              <a:buChar char="•"/>
            </a:pPr>
            <a:r>
              <a:rPr lang="en-US" sz="2000" dirty="0">
                <a:latin typeface="+mj-lt"/>
                <a:cs typeface="Calibri"/>
              </a:rPr>
              <a:t>Spares Supply</a:t>
            </a:r>
          </a:p>
          <a:p>
            <a:pPr marL="772668" marR="289017" indent="-285750">
              <a:buFont typeface="Arial" panose="020B0604020202020204" pitchFamily="34" charset="0"/>
              <a:buChar char="•"/>
            </a:pPr>
            <a:endParaRPr lang="en-US" sz="2000" dirty="0">
              <a:latin typeface="+mj-lt"/>
              <a:cs typeface="Calibri"/>
            </a:endParaRPr>
          </a:p>
          <a:p>
            <a:pPr marL="758190" indent="-285750">
              <a:lnSpc>
                <a:spcPts val="1675"/>
              </a:lnSpc>
              <a:spcBef>
                <a:spcPts val="83"/>
              </a:spcBef>
              <a:buFont typeface="Wingdings" panose="05000000000000000000" pitchFamily="2" charset="2"/>
              <a:buChar char="§"/>
            </a:pPr>
            <a:endParaRPr sz="2000" dirty="0">
              <a:latin typeface="Calibri"/>
              <a:cs typeface="Calibri"/>
            </a:endParaRPr>
          </a:p>
        </p:txBody>
      </p:sp>
      <p:pic>
        <p:nvPicPr>
          <p:cNvPr id="2" name="Picture 1" descr="A logo for a company&#10;&#10;Description automatically generated">
            <a:extLst>
              <a:ext uri="{FF2B5EF4-FFF2-40B4-BE49-F238E27FC236}">
                <a16:creationId xmlns:a16="http://schemas.microsoft.com/office/drawing/2014/main" id="{536E6804-BBDA-835B-26DA-7562C45A98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11700" y="6250805"/>
            <a:ext cx="2141800" cy="607195"/>
          </a:xfrm>
          <a:prstGeom prst="rect">
            <a:avLst/>
          </a:prstGeom>
        </p:spPr>
      </p:pic>
    </p:spTree>
    <p:extLst>
      <p:ext uri="{BB962C8B-B14F-4D97-AF65-F5344CB8AC3E}">
        <p14:creationId xmlns:p14="http://schemas.microsoft.com/office/powerpoint/2010/main" val="2572570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33400" y="1066800"/>
            <a:ext cx="7848600" cy="43434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EFA521"/>
              </a:solidFill>
              <a:effectLst/>
              <a:uLnTx/>
              <a:uFillTx/>
              <a:latin typeface="Arial" pitchFamily="34" charset="0"/>
              <a:ea typeface="+mj-ea"/>
              <a:cs typeface="Arial" pitchFamily="34" charset="0"/>
            </a:endParaRPr>
          </a:p>
        </p:txBody>
      </p:sp>
      <p:sp>
        <p:nvSpPr>
          <p:cNvPr id="10" name="Text Box 3"/>
          <p:cNvSpPr txBox="1">
            <a:spLocks noChangeArrowheads="1"/>
          </p:cNvSpPr>
          <p:nvPr/>
        </p:nvSpPr>
        <p:spPr bwMode="invGray">
          <a:xfrm>
            <a:off x="3175" y="5757133"/>
            <a:ext cx="9140825" cy="365125"/>
          </a:xfrm>
          <a:prstGeom prst="rect">
            <a:avLst/>
          </a:prstGeom>
          <a:solidFill>
            <a:schemeClr val="tx2">
              <a:lumMod val="60000"/>
              <a:lumOff val="40000"/>
            </a:schemeClr>
          </a:solidFill>
          <a:ln w="9525" algn="ctr">
            <a:solidFill>
              <a:srgbClr val="EFA521"/>
            </a:solidFill>
            <a:miter lim="800000"/>
            <a:headEnd/>
            <a:tailEnd/>
          </a:ln>
        </p:spPr>
        <p:txBody>
          <a:bodyPr/>
          <a:lstStyle/>
          <a:p>
            <a:pPr algn="ctr">
              <a:lnSpc>
                <a:spcPct val="80000"/>
              </a:lnSpc>
            </a:pPr>
            <a:r>
              <a:rPr lang="en-US" sz="2400" b="0" i="1" dirty="0">
                <a:solidFill>
                  <a:schemeClr val="bg1"/>
                </a:solidFill>
                <a:latin typeface="Arial Black" pitchFamily="34" charset="0"/>
                <a:cs typeface="Arial" charset="0"/>
              </a:rPr>
              <a:t>One Window Solution </a:t>
            </a:r>
          </a:p>
        </p:txBody>
      </p:sp>
      <p:sp>
        <p:nvSpPr>
          <p:cNvPr id="15" name="Rectangle 14"/>
          <p:cNvSpPr/>
          <p:nvPr/>
        </p:nvSpPr>
        <p:spPr>
          <a:xfrm>
            <a:off x="-19016" y="287484"/>
            <a:ext cx="9144000" cy="1415772"/>
          </a:xfrm>
          <a:prstGeom prst="rect">
            <a:avLst/>
          </a:prstGeom>
        </p:spPr>
        <p:txBody>
          <a:bodyPr wrap="square">
            <a:spAutoFit/>
          </a:bodyPr>
          <a:lstStyle/>
          <a:p>
            <a:r>
              <a:rPr lang="en-US" sz="3200" b="1" cap="all"/>
              <a:t>     </a:t>
            </a:r>
            <a:endParaRPr lang="en-US" sz="3200" b="1"/>
          </a:p>
          <a:p>
            <a:r>
              <a:rPr lang="en-US"/>
              <a:t> </a:t>
            </a:r>
          </a:p>
          <a:p>
            <a:endParaRPr lang="en-US" b="1"/>
          </a:p>
          <a:p>
            <a:r>
              <a:rPr lang="en-US"/>
              <a:t>	</a:t>
            </a:r>
            <a:endParaRPr lang="en-US" dirty="0"/>
          </a:p>
        </p:txBody>
      </p:sp>
      <p:pic>
        <p:nvPicPr>
          <p:cNvPr id="6" name="Picture 5">
            <a:extLst>
              <a:ext uri="{FF2B5EF4-FFF2-40B4-BE49-F238E27FC236}">
                <a16:creationId xmlns:a16="http://schemas.microsoft.com/office/drawing/2014/main" id="{16C5F76C-0677-4728-A6AC-8C3AE550998D}"/>
              </a:ext>
            </a:extLst>
          </p:cNvPr>
          <p:cNvPicPr>
            <a:picLocks noChangeAspect="1"/>
          </p:cNvPicPr>
          <p:nvPr/>
        </p:nvPicPr>
        <p:blipFill>
          <a:blip r:embed="rId2"/>
          <a:stretch>
            <a:fillRect/>
          </a:stretch>
        </p:blipFill>
        <p:spPr>
          <a:xfrm>
            <a:off x="337417" y="1066800"/>
            <a:ext cx="3959717" cy="4673941"/>
          </a:xfrm>
          <a:prstGeom prst="rect">
            <a:avLst/>
          </a:prstGeom>
        </p:spPr>
      </p:pic>
      <p:pic>
        <p:nvPicPr>
          <p:cNvPr id="11" name="Picture 10">
            <a:extLst>
              <a:ext uri="{FF2B5EF4-FFF2-40B4-BE49-F238E27FC236}">
                <a16:creationId xmlns:a16="http://schemas.microsoft.com/office/drawing/2014/main" id="{F28C69E8-AA0D-46CA-AD42-DBC6E6282D0C}"/>
              </a:ext>
            </a:extLst>
          </p:cNvPr>
          <p:cNvPicPr>
            <a:picLocks noChangeAspect="1"/>
          </p:cNvPicPr>
          <p:nvPr/>
        </p:nvPicPr>
        <p:blipFill>
          <a:blip r:embed="rId3"/>
          <a:stretch>
            <a:fillRect/>
          </a:stretch>
        </p:blipFill>
        <p:spPr>
          <a:xfrm>
            <a:off x="4297134" y="1036927"/>
            <a:ext cx="4614337" cy="4673942"/>
          </a:xfrm>
          <a:prstGeom prst="rect">
            <a:avLst/>
          </a:prstGeom>
        </p:spPr>
      </p:pic>
      <p:sp>
        <p:nvSpPr>
          <p:cNvPr id="2" name="Title 1">
            <a:extLst>
              <a:ext uri="{FF2B5EF4-FFF2-40B4-BE49-F238E27FC236}">
                <a16:creationId xmlns:a16="http://schemas.microsoft.com/office/drawing/2014/main" id="{273E2F50-8880-2EB1-9DE2-31648BF82C6E}"/>
              </a:ext>
            </a:extLst>
          </p:cNvPr>
          <p:cNvSpPr txBox="1">
            <a:spLocks/>
          </p:cNvSpPr>
          <p:nvPr/>
        </p:nvSpPr>
        <p:spPr>
          <a:xfrm>
            <a:off x="19728" y="139968"/>
            <a:ext cx="9105256" cy="1155432"/>
          </a:xfrm>
          <a:prstGeom prst="rect">
            <a:avLst/>
          </a:prstGeom>
          <a:noFill/>
        </p:spPr>
        <p:txBody>
          <a:bodyPr vert="horz" lIns="91440" tIns="45720" rIns="91440" bIns="45720" rtlCol="0" anchor="ctr">
            <a:normAutofit fontScale="3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A logo for a company&#10;&#10;Description automatically generated">
            <a:extLst>
              <a:ext uri="{FF2B5EF4-FFF2-40B4-BE49-F238E27FC236}">
                <a16:creationId xmlns:a16="http://schemas.microsoft.com/office/drawing/2014/main" id="{FFA082E5-F828-93FE-677B-C657A3CE12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1398" b="28501"/>
          <a:stretch/>
        </p:blipFill>
        <p:spPr>
          <a:xfrm>
            <a:off x="6848869" y="6174605"/>
            <a:ext cx="2141800" cy="607195"/>
          </a:xfrm>
          <a:prstGeom prst="rect">
            <a:avLst/>
          </a:prstGeom>
        </p:spPr>
      </p:pic>
    </p:spTree>
    <p:extLst>
      <p:ext uri="{BB962C8B-B14F-4D97-AF65-F5344CB8AC3E}">
        <p14:creationId xmlns:p14="http://schemas.microsoft.com/office/powerpoint/2010/main" val="3495618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A30BEBF-72CE-4C64-82A4-49F1B29EE311}"/>
              </a:ext>
            </a:extLst>
          </p:cNvPr>
          <p:cNvPicPr>
            <a:picLocks noChangeAspect="1"/>
          </p:cNvPicPr>
          <p:nvPr/>
        </p:nvPicPr>
        <p:blipFill rotWithShape="1">
          <a:blip r:embed="rId2"/>
          <a:srcRect l="9167" r="2500"/>
          <a:stretch/>
        </p:blipFill>
        <p:spPr>
          <a:xfrm>
            <a:off x="1012287" y="1581716"/>
            <a:ext cx="7050600" cy="4201249"/>
          </a:xfrm>
          <a:prstGeom prst="rect">
            <a:avLst/>
          </a:prstGeom>
        </p:spPr>
      </p:pic>
      <p:sp>
        <p:nvSpPr>
          <p:cNvPr id="7" name="Title 1">
            <a:extLst>
              <a:ext uri="{FF2B5EF4-FFF2-40B4-BE49-F238E27FC236}">
                <a16:creationId xmlns:a16="http://schemas.microsoft.com/office/drawing/2014/main" id="{392BCB26-99FA-47F4-AFEA-6F532BF4DADB}"/>
              </a:ext>
            </a:extLst>
          </p:cNvPr>
          <p:cNvSpPr txBox="1">
            <a:spLocks/>
          </p:cNvSpPr>
          <p:nvPr/>
        </p:nvSpPr>
        <p:spPr>
          <a:xfrm>
            <a:off x="228600" y="829649"/>
            <a:ext cx="7807148" cy="660871"/>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i="0" dirty="0">
                <a:solidFill>
                  <a:srgbClr val="0D0D0D"/>
                </a:solidFill>
                <a:effectLst/>
                <a:latin typeface="Söhne"/>
              </a:rPr>
              <a:t>Thermography Testing for All Panel Types</a:t>
            </a:r>
            <a:endParaRPr lang="en-US" dirty="0"/>
          </a:p>
        </p:txBody>
      </p:sp>
      <p:sp>
        <p:nvSpPr>
          <p:cNvPr id="3" name="Title 1">
            <a:extLst>
              <a:ext uri="{FF2B5EF4-FFF2-40B4-BE49-F238E27FC236}">
                <a16:creationId xmlns:a16="http://schemas.microsoft.com/office/drawing/2014/main" id="{E5FB6869-B685-7EAE-FCC5-2E765951B78F}"/>
              </a:ext>
            </a:extLst>
          </p:cNvPr>
          <p:cNvSpPr txBox="1">
            <a:spLocks/>
          </p:cNvSpPr>
          <p:nvPr/>
        </p:nvSpPr>
        <p:spPr>
          <a:xfrm>
            <a:off x="19728" y="-76200"/>
            <a:ext cx="9105256" cy="1155432"/>
          </a:xfrm>
          <a:prstGeom prst="rect">
            <a:avLst/>
          </a:prstGeom>
          <a:noFill/>
        </p:spPr>
        <p:txBody>
          <a:bodyPr vert="horz" lIns="91440" tIns="45720" rIns="91440" bIns="45720" rtlCol="0" anchor="ctr">
            <a:normAutofit fontScale="3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A logo for a company&#10;&#10;Description automatically generated">
            <a:extLst>
              <a:ext uri="{FF2B5EF4-FFF2-40B4-BE49-F238E27FC236}">
                <a16:creationId xmlns:a16="http://schemas.microsoft.com/office/drawing/2014/main" id="{FAD3B05C-4B4D-64B6-C4D7-392E790071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174605"/>
            <a:ext cx="2141800" cy="607195"/>
          </a:xfrm>
          <a:prstGeom prst="rect">
            <a:avLst/>
          </a:prstGeom>
        </p:spPr>
      </p:pic>
    </p:spTree>
    <p:extLst>
      <p:ext uri="{BB962C8B-B14F-4D97-AF65-F5344CB8AC3E}">
        <p14:creationId xmlns:p14="http://schemas.microsoft.com/office/powerpoint/2010/main" val="23491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01" y="209526"/>
            <a:ext cx="6224549" cy="1143000"/>
          </a:xfrm>
        </p:spPr>
        <p:txBody>
          <a:bodyPr>
            <a:normAutofit/>
          </a:bodyPr>
          <a:lstStyle/>
          <a:p>
            <a:pPr algn="l"/>
            <a:r>
              <a:rPr lang="en-US" dirty="0"/>
              <a:t>Earthing Resistivity Testing</a:t>
            </a:r>
          </a:p>
        </p:txBody>
      </p:sp>
      <p:pic>
        <p:nvPicPr>
          <p:cNvPr id="16" name="Picture 15">
            <a:extLst>
              <a:ext uri="{FF2B5EF4-FFF2-40B4-BE49-F238E27FC236}">
                <a16:creationId xmlns:a16="http://schemas.microsoft.com/office/drawing/2014/main" id="{9661F8C8-B806-4FFF-BE22-66E9A3A20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1066800"/>
            <a:ext cx="4800600" cy="4822031"/>
          </a:xfrm>
          <a:prstGeom prst="rect">
            <a:avLst/>
          </a:prstGeom>
        </p:spPr>
      </p:pic>
      <p:sp>
        <p:nvSpPr>
          <p:cNvPr id="3" name="Rectangle 2">
            <a:extLst>
              <a:ext uri="{FF2B5EF4-FFF2-40B4-BE49-F238E27FC236}">
                <a16:creationId xmlns:a16="http://schemas.microsoft.com/office/drawing/2014/main" id="{066C122F-B241-476D-A00C-8D6B0E2B89E3}"/>
              </a:ext>
            </a:extLst>
          </p:cNvPr>
          <p:cNvSpPr/>
          <p:nvPr/>
        </p:nvSpPr>
        <p:spPr>
          <a:xfrm>
            <a:off x="85911" y="1400323"/>
            <a:ext cx="4800600" cy="4154984"/>
          </a:xfrm>
          <a:prstGeom prst="rect">
            <a:avLst/>
          </a:prstGeom>
        </p:spPr>
        <p:txBody>
          <a:bodyPr wrap="square">
            <a:spAutoFit/>
          </a:bodyPr>
          <a:lstStyle/>
          <a:p>
            <a:pPr algn="just"/>
            <a:r>
              <a:rPr lang="en-US" sz="2400" b="0" i="0" dirty="0">
                <a:solidFill>
                  <a:srgbClr val="0D0D0D"/>
                </a:solidFill>
                <a:effectLst/>
              </a:rPr>
              <a:t>We conduct thorough analyses of earthing/grounding networks within industrial facilities, substations, plants, or office buildings. Our services include fault detection, identifying weak points, and proposing enhancements. Upon agreement, we offer to replace, reconstruct, and commission the earthing systems to ensure optimal performance and safety</a:t>
            </a:r>
            <a:endParaRPr lang="en-US" sz="2200" dirty="0"/>
          </a:p>
        </p:txBody>
      </p:sp>
      <p:pic>
        <p:nvPicPr>
          <p:cNvPr id="4" name="Picture 3" descr="A logo for a company&#10;&#10;Description automatically generated">
            <a:extLst>
              <a:ext uri="{FF2B5EF4-FFF2-40B4-BE49-F238E27FC236}">
                <a16:creationId xmlns:a16="http://schemas.microsoft.com/office/drawing/2014/main" id="{C77F40CA-0FC8-A168-7D6C-50F9DC09A8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174605"/>
            <a:ext cx="2141800" cy="607195"/>
          </a:xfrm>
          <a:prstGeom prst="rect">
            <a:avLst/>
          </a:prstGeom>
        </p:spPr>
      </p:pic>
    </p:spTree>
    <p:extLst>
      <p:ext uri="{BB962C8B-B14F-4D97-AF65-F5344CB8AC3E}">
        <p14:creationId xmlns:p14="http://schemas.microsoft.com/office/powerpoint/2010/main" val="3532406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3"/>
          <p:cNvSpPr txBox="1">
            <a:spLocks noChangeArrowheads="1"/>
          </p:cNvSpPr>
          <p:nvPr/>
        </p:nvSpPr>
        <p:spPr bwMode="invGray">
          <a:xfrm>
            <a:off x="-32825" y="5654675"/>
            <a:ext cx="9140825" cy="365125"/>
          </a:xfrm>
          <a:prstGeom prst="rect">
            <a:avLst/>
          </a:prstGeom>
          <a:solidFill>
            <a:schemeClr val="tx2">
              <a:lumMod val="60000"/>
              <a:lumOff val="40000"/>
            </a:schemeClr>
          </a:solidFill>
          <a:ln w="9525" algn="ctr">
            <a:solidFill>
              <a:srgbClr val="EFA521"/>
            </a:solidFill>
            <a:miter lim="800000"/>
            <a:headEnd/>
            <a:tailEnd/>
          </a:ln>
        </p:spPr>
        <p:txBody>
          <a:bodyPr/>
          <a:lstStyle/>
          <a:p>
            <a:pPr algn="ctr">
              <a:lnSpc>
                <a:spcPct val="80000"/>
              </a:lnSpc>
            </a:pPr>
            <a:r>
              <a:rPr lang="en-US" sz="2400" b="0" i="1" dirty="0">
                <a:solidFill>
                  <a:schemeClr val="bg1"/>
                </a:solidFill>
                <a:latin typeface="Arial Black" pitchFamily="34" charset="0"/>
                <a:cs typeface="Arial" charset="0"/>
              </a:rPr>
              <a:t>Control Panels for various applications</a:t>
            </a:r>
          </a:p>
        </p:txBody>
      </p:sp>
      <p:sp>
        <p:nvSpPr>
          <p:cNvPr id="16" name="object 27"/>
          <p:cNvSpPr txBox="1"/>
          <p:nvPr/>
        </p:nvSpPr>
        <p:spPr>
          <a:xfrm>
            <a:off x="225171" y="1139629"/>
            <a:ext cx="8693658" cy="534098"/>
          </a:xfrm>
          <a:prstGeom prst="rect">
            <a:avLst/>
          </a:prstGeom>
        </p:spPr>
        <p:txBody>
          <a:bodyPr wrap="square" lIns="0" tIns="0" rIns="0" bIns="0" rtlCol="0">
            <a:noAutofit/>
          </a:bodyPr>
          <a:lstStyle/>
          <a:p>
            <a:pPr marL="12700">
              <a:lnSpc>
                <a:spcPts val="3360"/>
              </a:lnSpc>
              <a:spcBef>
                <a:spcPts val="168"/>
              </a:spcBef>
            </a:pPr>
            <a:r>
              <a:rPr lang="en-US" sz="4000" b="1" baseline="3413" dirty="0">
                <a:latin typeface="Calibri"/>
                <a:cs typeface="Calibri"/>
              </a:rPr>
              <a:t>Assembly, Installation, T &amp; C of Control Panels / SMDBs / DBs</a:t>
            </a:r>
            <a:endParaRPr sz="4000" b="1" baseline="3413" dirty="0">
              <a:latin typeface="Calibri"/>
              <a:cs typeface="Calibri"/>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600200"/>
            <a:ext cx="7467600" cy="4075400"/>
          </a:xfrm>
          <a:prstGeom prst="rect">
            <a:avLst/>
          </a:prstGeom>
        </p:spPr>
      </p:pic>
      <p:sp>
        <p:nvSpPr>
          <p:cNvPr id="2" name="Title 1">
            <a:extLst>
              <a:ext uri="{FF2B5EF4-FFF2-40B4-BE49-F238E27FC236}">
                <a16:creationId xmlns:a16="http://schemas.microsoft.com/office/drawing/2014/main" id="{CC557B78-F04B-D2F2-340F-30D319A69FAB}"/>
              </a:ext>
            </a:extLst>
          </p:cNvPr>
          <p:cNvSpPr txBox="1">
            <a:spLocks/>
          </p:cNvSpPr>
          <p:nvPr/>
        </p:nvSpPr>
        <p:spPr>
          <a:xfrm>
            <a:off x="9864" y="0"/>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A logo for a company&#10;&#10;Description automatically generated">
            <a:extLst>
              <a:ext uri="{FF2B5EF4-FFF2-40B4-BE49-F238E27FC236}">
                <a16:creationId xmlns:a16="http://schemas.microsoft.com/office/drawing/2014/main" id="{C24A55FB-A8CF-488D-273E-1FFCFD30BB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Tree>
    <p:extLst>
      <p:ext uri="{BB962C8B-B14F-4D97-AF65-F5344CB8AC3E}">
        <p14:creationId xmlns:p14="http://schemas.microsoft.com/office/powerpoint/2010/main" val="272165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B111E-6C5C-49C1-C669-B49BA168E02C}"/>
            </a:ext>
          </a:extLst>
        </p:cNvPr>
        <p:cNvGrpSpPr/>
        <p:nvPr/>
      </p:nvGrpSpPr>
      <p:grpSpPr>
        <a:xfrm>
          <a:off x="0" y="0"/>
          <a:ext cx="0" cy="0"/>
          <a:chOff x="0" y="0"/>
          <a:chExt cx="0" cy="0"/>
        </a:xfrm>
      </p:grpSpPr>
      <p:sp>
        <p:nvSpPr>
          <p:cNvPr id="3076" name="Rectangle 4">
            <a:extLst>
              <a:ext uri="{FF2B5EF4-FFF2-40B4-BE49-F238E27FC236}">
                <a16:creationId xmlns:a16="http://schemas.microsoft.com/office/drawing/2014/main" id="{358DC6FF-0E66-E63C-E7E1-8B10FAA56E42}"/>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a:extLst>
              <a:ext uri="{FF2B5EF4-FFF2-40B4-BE49-F238E27FC236}">
                <a16:creationId xmlns:a16="http://schemas.microsoft.com/office/drawing/2014/main" id="{C90717FF-CDA3-79E7-CF25-3191D37CEE40}"/>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Title 1">
            <a:extLst>
              <a:ext uri="{FF2B5EF4-FFF2-40B4-BE49-F238E27FC236}">
                <a16:creationId xmlns:a16="http://schemas.microsoft.com/office/drawing/2014/main" id="{60968FD2-E904-CCC0-4A65-8B659C651BF7}"/>
              </a:ext>
            </a:extLst>
          </p:cNvPr>
          <p:cNvSpPr txBox="1">
            <a:spLocks/>
          </p:cNvSpPr>
          <p:nvPr/>
        </p:nvSpPr>
        <p:spPr>
          <a:xfrm>
            <a:off x="238464" y="1066800"/>
            <a:ext cx="8686800" cy="5217546"/>
          </a:xfrm>
          <a:prstGeom prst="rect">
            <a:avLst/>
          </a:prstGeom>
          <a:noFill/>
        </p:spPr>
        <p:txBody>
          <a:bodyPr vert="horz" lIns="91440" tIns="45720" rIns="91440" bIns="45720" rtlCol="0" anchor="ctr">
            <a:normAutofit fontScale="25000" lnSpcReduction="20000"/>
          </a:bodyPr>
          <a:lstStyle/>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8800" b="1" i="1" u="sng" dirty="0"/>
          </a:p>
          <a:p>
            <a:pPr marL="0" marR="0">
              <a:lnSpc>
                <a:spcPct val="107000"/>
              </a:lnSpc>
              <a:spcBef>
                <a:spcPts val="0"/>
              </a:spcBef>
              <a:spcAft>
                <a:spcPts val="800"/>
              </a:spcAft>
            </a:pPr>
            <a:r>
              <a:rPr lang="en-US" sz="8800" b="1" i="1" u="sng" dirty="0"/>
              <a:t>Operational Plan:</a:t>
            </a:r>
          </a:p>
          <a:p>
            <a:pPr marL="0" marR="0">
              <a:lnSpc>
                <a:spcPct val="107000"/>
              </a:lnSpc>
              <a:spcBef>
                <a:spcPts val="0"/>
              </a:spcBef>
              <a:spcAft>
                <a:spcPts val="800"/>
              </a:spcAft>
            </a:pPr>
            <a:r>
              <a:rPr lang="en-US" sz="8800" kern="100" dirty="0">
                <a:effectLst/>
                <a:ea typeface="Calibri" panose="020F0502020204030204" pitchFamily="34" charset="0"/>
                <a:cs typeface="Times New Roman" panose="02020603050405020304" pitchFamily="18" charset="0"/>
              </a:rPr>
              <a:t>ELFA Energy Contracting operates with a focus on efficiency, safety, and compliance with industry standards. We invest in ongoing training and development for our team members to ensure they stay abreast of the latest technologies and best practices. Additionally, we prioritize sustainability in our operations, minimizing waste and environmental impact wherever possible.</a:t>
            </a:r>
          </a:p>
          <a:p>
            <a:pPr marL="0" marR="0">
              <a:lnSpc>
                <a:spcPct val="107000"/>
              </a:lnSpc>
              <a:spcBef>
                <a:spcPts val="0"/>
              </a:spcBef>
              <a:spcAft>
                <a:spcPts val="800"/>
              </a:spcAft>
            </a:pPr>
            <a:endParaRPr lang="en-US" sz="8800" kern="100" dirty="0">
              <a:effectLst/>
              <a:ea typeface="Calibri" panose="020F0502020204030204" pitchFamily="34" charset="0"/>
              <a:cs typeface="Times New Roman" panose="02020603050405020304" pitchFamily="18" charset="0"/>
            </a:endParaRPr>
          </a:p>
          <a:p>
            <a:pPr>
              <a:lnSpc>
                <a:spcPct val="107000"/>
              </a:lnSpc>
              <a:spcAft>
                <a:spcPts val="800"/>
              </a:spcAft>
            </a:pPr>
            <a:r>
              <a:rPr lang="en-US" sz="8800" b="1" i="1" u="sng" dirty="0"/>
              <a:t>Financial Plan: </a:t>
            </a:r>
          </a:p>
          <a:p>
            <a:pPr>
              <a:lnSpc>
                <a:spcPct val="107000"/>
              </a:lnSpc>
              <a:spcAft>
                <a:spcPts val="800"/>
              </a:spcAft>
            </a:pPr>
            <a:r>
              <a:rPr lang="en-US" sz="8800" dirty="0"/>
              <a:t>Our financial plan is based on sustainable growth and profitability. We aim to achieve steady revenue growth through a combination of new client acquisition and repeat business. By effectively managing costs and optimizing resource allocation, we ensure healthy profit margins while reinvesting in business expansion and innovation.</a:t>
            </a:r>
          </a:p>
          <a:p>
            <a:pPr marL="0" marR="0">
              <a:lnSpc>
                <a:spcPct val="107000"/>
              </a:lnSpc>
              <a:spcBef>
                <a:spcPts val="0"/>
              </a:spcBef>
              <a:spcAft>
                <a:spcPts val="800"/>
              </a:spcAft>
            </a:pPr>
            <a:endParaRPr lang="en-US" sz="2800" kern="100" dirty="0">
              <a:effectLst/>
              <a:ea typeface="Calibri" panose="020F0502020204030204" pitchFamily="34" charset="0"/>
              <a:cs typeface="Times New Roman" panose="02020603050405020304" pitchFamily="18" charset="0"/>
            </a:endParaRP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rPr>
              <a:t>                        </a:t>
            </a:r>
            <a:endParaRPr kumimoji="0" lang="en-US" sz="5900" b="1" i="0" u="none" strike="noStrike" kern="1200" cap="none" spc="0" normalizeH="0" baseline="0" noProof="0" dirty="0">
              <a:ln w="18000">
                <a:solidFill>
                  <a:srgbClr val="EFA521"/>
                </a:solidFill>
                <a:prstDash val="solid"/>
                <a:miter lim="800000"/>
              </a:ln>
              <a:solidFill>
                <a:srgbClr val="FF0000"/>
              </a:solidFill>
              <a:uLnTx/>
              <a:uFillTx/>
              <a:latin typeface="+mj-lt"/>
              <a:ea typeface="+mj-ea"/>
              <a:cs typeface="+mj-cs"/>
            </a:endParaRPr>
          </a:p>
        </p:txBody>
      </p:sp>
      <p:pic>
        <p:nvPicPr>
          <p:cNvPr id="5" name="Picture 4" descr="A logo for a company&#10;&#10;Description automatically generated">
            <a:extLst>
              <a:ext uri="{FF2B5EF4-FFF2-40B4-BE49-F238E27FC236}">
                <a16:creationId xmlns:a16="http://schemas.microsoft.com/office/drawing/2014/main" id="{772B42F8-3881-5140-24CF-3A1140B47A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
        <p:nvSpPr>
          <p:cNvPr id="8" name="Title 1">
            <a:extLst>
              <a:ext uri="{FF2B5EF4-FFF2-40B4-BE49-F238E27FC236}">
                <a16:creationId xmlns:a16="http://schemas.microsoft.com/office/drawing/2014/main" id="{77CC2C18-C7BC-67ED-CD0C-C5E1D1985806}"/>
              </a:ext>
            </a:extLst>
          </p:cNvPr>
          <p:cNvSpPr txBox="1">
            <a:spLocks/>
          </p:cNvSpPr>
          <p:nvPr/>
        </p:nvSpPr>
        <p:spPr>
          <a:xfrm>
            <a:off x="9864" y="0"/>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3931458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BBA5-D77B-C7AB-87EB-2EC4E54A3CC5}"/>
            </a:ext>
          </a:extLst>
        </p:cNvPr>
        <p:cNvGrpSpPr/>
        <p:nvPr/>
      </p:nvGrpSpPr>
      <p:grpSpPr>
        <a:xfrm>
          <a:off x="0" y="0"/>
          <a:ext cx="0" cy="0"/>
          <a:chOff x="0" y="0"/>
          <a:chExt cx="0" cy="0"/>
        </a:xfrm>
      </p:grpSpPr>
      <p:sp>
        <p:nvSpPr>
          <p:cNvPr id="3076" name="Rectangle 4">
            <a:extLst>
              <a:ext uri="{FF2B5EF4-FFF2-40B4-BE49-F238E27FC236}">
                <a16:creationId xmlns:a16="http://schemas.microsoft.com/office/drawing/2014/main" id="{64C6AC53-B92B-1CF2-CF03-C8D163234582}"/>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a:extLst>
              <a:ext uri="{FF2B5EF4-FFF2-40B4-BE49-F238E27FC236}">
                <a16:creationId xmlns:a16="http://schemas.microsoft.com/office/drawing/2014/main" id="{FC3E19CB-E1F5-7418-0FB8-B0537B57C7F1}"/>
              </a:ext>
            </a:extLst>
          </p:cNvPr>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Title 1">
            <a:extLst>
              <a:ext uri="{FF2B5EF4-FFF2-40B4-BE49-F238E27FC236}">
                <a16:creationId xmlns:a16="http://schemas.microsoft.com/office/drawing/2014/main" id="{994E4735-93BE-60BA-E85C-660F0EB6493A}"/>
              </a:ext>
            </a:extLst>
          </p:cNvPr>
          <p:cNvSpPr txBox="1">
            <a:spLocks/>
          </p:cNvSpPr>
          <p:nvPr/>
        </p:nvSpPr>
        <p:spPr>
          <a:xfrm>
            <a:off x="238464" y="1066800"/>
            <a:ext cx="8686800" cy="5217546"/>
          </a:xfrm>
          <a:prstGeom prst="rect">
            <a:avLst/>
          </a:prstGeom>
          <a:noFill/>
        </p:spPr>
        <p:txBody>
          <a:bodyPr vert="horz" lIns="91440" tIns="45720" rIns="91440" bIns="45720" rtlCol="0" anchor="ctr">
            <a:normAutofit fontScale="25000" lnSpcReduction="20000"/>
          </a:bodyPr>
          <a:lstStyle/>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4400" b="1" dirty="0">
              <a:ln w="18000">
                <a:solidFill>
                  <a:srgbClr val="EFA521"/>
                </a:solidFill>
                <a:prstDash val="solid"/>
                <a:miter lim="800000"/>
              </a:ln>
              <a:solidFill>
                <a:srgbClr val="EFA521"/>
              </a:solidFill>
              <a:latin typeface="+mj-lt"/>
              <a:ea typeface="+mj-ea"/>
              <a:cs typeface="+mj-cs"/>
            </a:endParaRPr>
          </a:p>
          <a:p>
            <a:pPr>
              <a:spcBef>
                <a:spcPts val="600"/>
              </a:spcBef>
              <a:defRPr/>
            </a:pPr>
            <a:endParaRPr lang="en-US" sz="8800" b="1" i="1" u="sng" dirty="0"/>
          </a:p>
          <a:p>
            <a:pPr marL="0" marR="0">
              <a:lnSpc>
                <a:spcPct val="107000"/>
              </a:lnSpc>
              <a:spcBef>
                <a:spcPts val="0"/>
              </a:spcBef>
              <a:spcAft>
                <a:spcPts val="800"/>
              </a:spcAft>
            </a:pPr>
            <a:r>
              <a:rPr lang="en-US" sz="8800" b="1" i="1" u="sng" dirty="0"/>
              <a:t>Future Outlook:</a:t>
            </a:r>
          </a:p>
          <a:p>
            <a:pPr marL="0" marR="0">
              <a:lnSpc>
                <a:spcPct val="107000"/>
              </a:lnSpc>
              <a:spcBef>
                <a:spcPts val="0"/>
              </a:spcBef>
              <a:spcAft>
                <a:spcPts val="800"/>
              </a:spcAft>
            </a:pPr>
            <a:r>
              <a:rPr lang="en-US" sz="8800" dirty="0"/>
              <a:t>ELFA Energy Contracting is committed to continuous improvement and innovation to meet the evolving needs of the industry. We will explore opportunities for diversification and expansion into new markets while maintaining our focus on quality and customer satisfaction. Through strategic partnerships and investments in technology, we aim to solidify our position as a leader in the electrical contracting sector.</a:t>
            </a:r>
          </a:p>
          <a:p>
            <a:pPr marL="0" marR="0">
              <a:lnSpc>
                <a:spcPct val="107000"/>
              </a:lnSpc>
              <a:spcBef>
                <a:spcPts val="0"/>
              </a:spcBef>
              <a:spcAft>
                <a:spcPts val="800"/>
              </a:spcAft>
            </a:pPr>
            <a:endParaRPr lang="en-US" sz="8800" kern="100" dirty="0">
              <a:effectLst/>
              <a:ea typeface="Calibri" panose="020F0502020204030204" pitchFamily="34" charset="0"/>
              <a:cs typeface="Times New Roman" panose="02020603050405020304" pitchFamily="18" charset="0"/>
            </a:endParaRPr>
          </a:p>
          <a:p>
            <a:pPr>
              <a:lnSpc>
                <a:spcPct val="107000"/>
              </a:lnSpc>
              <a:spcAft>
                <a:spcPts val="800"/>
              </a:spcAft>
            </a:pPr>
            <a:r>
              <a:rPr lang="en-US" sz="8800" b="1" i="1" u="sng" dirty="0"/>
              <a:t>Conclusion:</a:t>
            </a:r>
          </a:p>
          <a:p>
            <a:pPr>
              <a:lnSpc>
                <a:spcPct val="107000"/>
              </a:lnSpc>
              <a:spcAft>
                <a:spcPts val="800"/>
              </a:spcAft>
            </a:pPr>
            <a:r>
              <a:rPr lang="en-US" sz="8800" dirty="0"/>
              <a:t>ELFA Energy Contracting is poised for success in the dynamic and competitive field of electrical contracting. With our commitment to innovation, quality, and customer satisfaction, we are well-positioned to capitalize on emerging opportunities and contribute positively to the economy and society.</a:t>
            </a:r>
          </a:p>
          <a:p>
            <a:pPr marL="0" marR="0">
              <a:lnSpc>
                <a:spcPct val="107000"/>
              </a:lnSpc>
              <a:spcBef>
                <a:spcPts val="0"/>
              </a:spcBef>
              <a:spcAft>
                <a:spcPts val="800"/>
              </a:spcAft>
            </a:pPr>
            <a:endParaRPr lang="en-US" sz="2800" kern="100" dirty="0">
              <a:effectLst/>
              <a:ea typeface="Calibri" panose="020F0502020204030204" pitchFamily="34" charset="0"/>
              <a:cs typeface="Times New Roman" panose="02020603050405020304" pitchFamily="18" charset="0"/>
            </a:endParaRP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rPr>
              <a:t>                        </a:t>
            </a:r>
            <a:endParaRPr kumimoji="0" lang="en-US" sz="5900" b="1" i="0" u="none" strike="noStrike" kern="1200" cap="none" spc="0" normalizeH="0" baseline="0" noProof="0" dirty="0">
              <a:ln w="18000">
                <a:solidFill>
                  <a:srgbClr val="EFA521"/>
                </a:solidFill>
                <a:prstDash val="solid"/>
                <a:miter lim="800000"/>
              </a:ln>
              <a:solidFill>
                <a:srgbClr val="FF0000"/>
              </a:solidFill>
              <a:uLnTx/>
              <a:uFillTx/>
              <a:latin typeface="+mj-lt"/>
              <a:ea typeface="+mj-ea"/>
              <a:cs typeface="+mj-cs"/>
            </a:endParaRPr>
          </a:p>
        </p:txBody>
      </p:sp>
      <p:pic>
        <p:nvPicPr>
          <p:cNvPr id="5" name="Picture 4" descr="A logo for a company&#10;&#10;Description automatically generated">
            <a:extLst>
              <a:ext uri="{FF2B5EF4-FFF2-40B4-BE49-F238E27FC236}">
                <a16:creationId xmlns:a16="http://schemas.microsoft.com/office/drawing/2014/main" id="{DBBAC27C-75CB-6FC1-DC3C-F2AE6CD055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398" b="28501"/>
          <a:stretch/>
        </p:blipFill>
        <p:spPr>
          <a:xfrm>
            <a:off x="6848869" y="6082337"/>
            <a:ext cx="2141800" cy="607195"/>
          </a:xfrm>
          <a:prstGeom prst="rect">
            <a:avLst/>
          </a:prstGeom>
        </p:spPr>
      </p:pic>
      <p:sp>
        <p:nvSpPr>
          <p:cNvPr id="8" name="Title 1">
            <a:extLst>
              <a:ext uri="{FF2B5EF4-FFF2-40B4-BE49-F238E27FC236}">
                <a16:creationId xmlns:a16="http://schemas.microsoft.com/office/drawing/2014/main" id="{6D7517E7-FE34-2EFA-2FA3-A8C8F6B3041E}"/>
              </a:ext>
            </a:extLst>
          </p:cNvPr>
          <p:cNvSpPr txBox="1">
            <a:spLocks/>
          </p:cNvSpPr>
          <p:nvPr/>
        </p:nvSpPr>
        <p:spPr>
          <a:xfrm>
            <a:off x="9864" y="0"/>
            <a:ext cx="9124272" cy="1597795"/>
          </a:xfrm>
          <a:prstGeom prst="rect">
            <a:avLst/>
          </a:prstGeom>
          <a:noFill/>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noProof="0" dirty="0">
              <a:ln w="18000">
                <a:solidFill>
                  <a:srgbClr val="EFA521"/>
                </a:solidFill>
                <a:prstDash val="solid"/>
                <a:miter lim="800000"/>
              </a:ln>
              <a:solidFill>
                <a:srgbClr val="EFA521"/>
              </a:solidFill>
              <a:effectLst>
                <a:outerShdw blurRad="25500" dist="23000" dir="7020000" algn="tl">
                  <a:srgbClr val="000000">
                    <a:alpha val="50000"/>
                  </a:srgbClr>
                </a:outerShdw>
              </a:effectLst>
              <a:latin typeface="+mj-lt"/>
              <a:ea typeface="+mj-ea"/>
              <a:cs typeface="+mj-cs"/>
            </a:endParaRPr>
          </a:p>
          <a:p>
            <a:pPr algn="ctr">
              <a:spcBef>
                <a:spcPts val="600"/>
              </a:spcBef>
              <a:defRPr/>
            </a:pPr>
            <a:r>
              <a:rPr lang="en-US" sz="9600" dirty="0">
                <a:solidFill>
                  <a:schemeClr val="tx2">
                    <a:lumMod val="60000"/>
                    <a:lumOff val="40000"/>
                  </a:schemeClr>
                </a:solidFill>
                <a:effectLst>
                  <a:outerShdw blurRad="38100" dist="38100" dir="2700000" algn="tl">
                    <a:srgbClr val="000000">
                      <a:alpha val="43137"/>
                    </a:srgbClr>
                  </a:outerShdw>
                </a:effectLst>
              </a:rPr>
              <a:t>ELFA ENERGY Electromechanical Contracting</a:t>
            </a:r>
          </a:p>
          <a:p>
            <a:pPr marL="0" marR="0" lvl="0" indent="0" defTabSz="914400" rtl="0" eaLnBrk="1" fontAlgn="auto" latinLnBrk="0" hangingPunct="1">
              <a:lnSpc>
                <a:spcPct val="100000"/>
              </a:lnSpc>
              <a:spcBef>
                <a:spcPts val="600"/>
              </a:spcBef>
              <a:spcAft>
                <a:spcPts val="0"/>
              </a:spcAft>
              <a:buClrTx/>
              <a:buSzTx/>
              <a:buFontTx/>
              <a:buNone/>
              <a:tabLst/>
              <a:defRPr/>
            </a:pPr>
            <a:r>
              <a:rPr lang="en-US" sz="5900" b="1" dirty="0">
                <a:solidFill>
                  <a:srgbClr val="FF0000"/>
                </a:solidFill>
                <a:effectLst>
                  <a:outerShdw blurRad="38100" dist="38100" dir="2700000" algn="tl">
                    <a:srgbClr val="000000">
                      <a:alpha val="43137"/>
                    </a:srgbClr>
                  </a:outerShdw>
                </a:effectLst>
              </a:rPr>
              <a:t>                        </a:t>
            </a:r>
            <a:endParaRPr kumimoji="0" lang="en-US" sz="5900" b="1" i="0" u="none" strike="noStrike" kern="1200" cap="none" spc="0" normalizeH="0" baseline="0" noProof="0" dirty="0">
              <a:ln w="18000">
                <a:solidFill>
                  <a:srgbClr val="EFA521"/>
                </a:solidFill>
                <a:prstDash val="solid"/>
                <a:miter lim="800000"/>
              </a:ln>
              <a:solidFill>
                <a:srgbClr val="FF0000"/>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1457707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d258917-277f-42cd-a3cd-14c4e9ee58bc}" enabled="1" method="Standard" siteId="{38ae3bcd-9579-4fd4-adda-b42e1495d55a}" contentBits="0" removed="0"/>
</clbl:labelList>
</file>

<file path=docProps/app.xml><?xml version="1.0" encoding="utf-8"?>
<Properties xmlns="http://schemas.openxmlformats.org/officeDocument/2006/extended-properties" xmlns:vt="http://schemas.openxmlformats.org/officeDocument/2006/docPropsVTypes">
  <TotalTime>1168</TotalTime>
  <Words>945</Words>
  <Application>Microsoft Office PowerPoint</Application>
  <PresentationFormat>On-screen Show (4:3)</PresentationFormat>
  <Paragraphs>140</Paragraphs>
  <Slides>13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Calibri</vt:lpstr>
      <vt:lpstr>Söhne</vt:lpstr>
      <vt:lpstr>Times New Roman</vt:lpstr>
      <vt:lpstr>Wingdings</vt:lpstr>
      <vt:lpstr>Office Theme</vt:lpstr>
      <vt:lpstr>Business Plan April-2024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Earthing Resistivity Testing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Engr. Akash</dc:creator>
  <cp:lastModifiedBy>Basit Ali, Mir (RC-PK SE T SO)</cp:lastModifiedBy>
  <cp:revision>58</cp:revision>
  <cp:lastPrinted>2021-05-16T08:31:29Z</cp:lastPrinted>
  <dcterms:created xsi:type="dcterms:W3CDTF">2019-10-22T11:29:33Z</dcterms:created>
  <dcterms:modified xsi:type="dcterms:W3CDTF">2024-04-23T19:18:07Z</dcterms:modified>
</cp:coreProperties>
</file>